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1" r:id="rId7"/>
    <p:sldId id="263" r:id="rId8"/>
    <p:sldId id="270" r:id="rId9"/>
    <p:sldId id="274" r:id="rId10"/>
    <p:sldId id="271" r:id="rId11"/>
    <p:sldId id="272" r:id="rId12"/>
    <p:sldId id="273" r:id="rId13"/>
    <p:sldId id="276" r:id="rId14"/>
    <p:sldId id="277" r:id="rId15"/>
    <p:sldId id="278" r:id="rId16"/>
    <p:sldId id="279" r:id="rId17"/>
    <p:sldId id="280" r:id="rId18"/>
    <p:sldId id="281" r:id="rId19"/>
    <p:sldId id="282" r:id="rId20"/>
    <p:sldId id="287" r:id="rId21"/>
    <p:sldId id="292" r:id="rId22"/>
    <p:sldId id="275" r:id="rId23"/>
    <p:sldId id="284" r:id="rId24"/>
    <p:sldId id="265" r:id="rId25"/>
    <p:sldId id="290" r:id="rId26"/>
    <p:sldId id="291" r:id="rId27"/>
    <p:sldId id="264" r:id="rId28"/>
    <p:sldId id="266" r:id="rId29"/>
    <p:sldId id="267" r:id="rId30"/>
    <p:sldId id="268" r:id="rId31"/>
    <p:sldId id="269" r:id="rId32"/>
    <p:sldId id="29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svg"/><Relationship Id="rId1" Type="http://schemas.openxmlformats.org/officeDocument/2006/relationships/image" Target="../media/image22.png"/><Relationship Id="rId6" Type="http://schemas.openxmlformats.org/officeDocument/2006/relationships/image" Target="../media/image37.svg"/><Relationship Id="rId5" Type="http://schemas.openxmlformats.org/officeDocument/2006/relationships/image" Target="../media/image24.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3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svg"/><Relationship Id="rId1" Type="http://schemas.openxmlformats.org/officeDocument/2006/relationships/image" Target="../media/image22.png"/><Relationship Id="rId6" Type="http://schemas.openxmlformats.org/officeDocument/2006/relationships/image" Target="../media/image37.svg"/><Relationship Id="rId5" Type="http://schemas.openxmlformats.org/officeDocument/2006/relationships/image" Target="../media/image24.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3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DB10D-7FB5-4A45-9C4A-B890D0DE548A}"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tr-TR"/>
        </a:p>
      </dgm:t>
    </dgm:pt>
    <dgm:pt modelId="{FB0D6E0F-5250-467B-A7BE-8B5C8F4E70D3}">
      <dgm:prSet phldrT="[Metin]"/>
      <dgm:spPr/>
      <dgm:t>
        <a:bodyPr/>
        <a:lstStyle/>
        <a:p>
          <a:r>
            <a:rPr lang="tr-TR" dirty="0"/>
            <a:t>Öğrenme yaşantıları yoluyla kendini tanıyabilen, Kendi ve başkalarının duygularını anlayan ve kendi duygularını ifade edebilen, </a:t>
          </a:r>
        </a:p>
        <a:p>
          <a:r>
            <a:rPr lang="tr-TR" dirty="0"/>
            <a:t>Kişiler arası iletişim becerileri ve karakter güçleri gelişmiş, </a:t>
          </a:r>
        </a:p>
        <a:p>
          <a:r>
            <a:rPr lang="tr-TR" dirty="0"/>
            <a:t> İçinde bulunduğu çevresine ve topluma uyum sağlayabilen, </a:t>
          </a:r>
        </a:p>
      </dgm:t>
    </dgm:pt>
    <dgm:pt modelId="{80B7B140-A66D-438F-8119-E7038F53AC59}" type="parTrans" cxnId="{D37A82BB-D037-451C-B5A2-4CC22E786BE2}">
      <dgm:prSet/>
      <dgm:spPr/>
      <dgm:t>
        <a:bodyPr/>
        <a:lstStyle/>
        <a:p>
          <a:endParaRPr lang="tr-TR"/>
        </a:p>
      </dgm:t>
    </dgm:pt>
    <dgm:pt modelId="{24E847EE-262D-4FBC-8BC5-138A0AE373F8}" type="sibTrans" cxnId="{D37A82BB-D037-451C-B5A2-4CC22E786BE2}">
      <dgm:prSet/>
      <dgm:spPr/>
      <dgm:t>
        <a:bodyPr/>
        <a:lstStyle/>
        <a:p>
          <a:endParaRPr lang="tr-TR"/>
        </a:p>
      </dgm:t>
    </dgm:pt>
    <dgm:pt modelId="{2A10290C-214C-46A7-9D99-0683850ABA0C}">
      <dgm:prSet phldrT="[Metin]"/>
      <dgm:spPr/>
      <dgm:t>
        <a:bodyPr/>
        <a:lstStyle/>
        <a:p>
          <a:r>
            <a:rPr lang="tr-TR" dirty="0"/>
            <a:t>Çalışarak üretmenin önemini benimseyen, </a:t>
          </a:r>
        </a:p>
        <a:p>
          <a:r>
            <a:rPr lang="tr-TR" dirty="0"/>
            <a:t>İyi oluş düzeyleri yüksek,  Kök değerleri gelişmiş</a:t>
          </a:r>
        </a:p>
      </dgm:t>
    </dgm:pt>
    <dgm:pt modelId="{D55BAC1A-06B9-4651-8E34-D9ADDE7065D0}" type="parTrans" cxnId="{4C1C3969-B976-4B2F-96AC-649C4148AD5C}">
      <dgm:prSet/>
      <dgm:spPr/>
      <dgm:t>
        <a:bodyPr/>
        <a:lstStyle/>
        <a:p>
          <a:endParaRPr lang="tr-TR"/>
        </a:p>
      </dgm:t>
    </dgm:pt>
    <dgm:pt modelId="{1C8B687F-4E5A-48F9-A455-B380AA9598F9}" type="sibTrans" cxnId="{4C1C3969-B976-4B2F-96AC-649C4148AD5C}">
      <dgm:prSet/>
      <dgm:spPr/>
      <dgm:t>
        <a:bodyPr/>
        <a:lstStyle/>
        <a:p>
          <a:endParaRPr lang="tr-TR"/>
        </a:p>
      </dgm:t>
    </dgm:pt>
    <dgm:pt modelId="{02D5FC80-756D-4160-8BCC-4192458F78B5}">
      <dgm:prSet/>
      <dgm:spPr/>
      <dgm:t>
        <a:bodyPr/>
        <a:lstStyle/>
        <a:p>
          <a:r>
            <a:rPr lang="tr-TR" dirty="0"/>
            <a:t>Problem çözme ve karar verme becerilerine sahip, Kendine uygun ders, dal/alan ve meslek seçebilen, Akademik planlama ve kariyer planlama yapabilen, Hayat boyu öğrenme modelini alışkanlık hâline getiren, </a:t>
          </a:r>
        </a:p>
      </dgm:t>
    </dgm:pt>
    <dgm:pt modelId="{F95B20C6-98FE-4371-8B66-321EEF6F13DD}" type="parTrans" cxnId="{9E5549C8-7970-4970-A10D-C0E72D740EB0}">
      <dgm:prSet/>
      <dgm:spPr/>
      <dgm:t>
        <a:bodyPr/>
        <a:lstStyle/>
        <a:p>
          <a:endParaRPr lang="tr-TR"/>
        </a:p>
      </dgm:t>
    </dgm:pt>
    <dgm:pt modelId="{7472020C-20CB-4868-9406-7500309059BD}" type="sibTrans" cxnId="{9E5549C8-7970-4970-A10D-C0E72D740EB0}">
      <dgm:prSet/>
      <dgm:spPr/>
      <dgm:t>
        <a:bodyPr/>
        <a:lstStyle/>
        <a:p>
          <a:endParaRPr lang="tr-TR"/>
        </a:p>
      </dgm:t>
    </dgm:pt>
    <dgm:pt modelId="{B2922564-1D6C-4E21-99ED-1712B1AC666E}" type="pres">
      <dgm:prSet presAssocID="{898DB10D-7FB5-4A45-9C4A-B890D0DE548A}" presName="Name0" presStyleCnt="0">
        <dgm:presLayoutVars>
          <dgm:dir/>
          <dgm:resizeHandles val="exact"/>
        </dgm:presLayoutVars>
      </dgm:prSet>
      <dgm:spPr/>
      <dgm:t>
        <a:bodyPr/>
        <a:lstStyle/>
        <a:p>
          <a:endParaRPr lang="tr-TR"/>
        </a:p>
      </dgm:t>
    </dgm:pt>
    <dgm:pt modelId="{DBBD5A1D-49A6-4325-BC14-F7EE6F67A490}" type="pres">
      <dgm:prSet presAssocID="{898DB10D-7FB5-4A45-9C4A-B890D0DE548A}" presName="cycle" presStyleCnt="0"/>
      <dgm:spPr/>
    </dgm:pt>
    <dgm:pt modelId="{1A0D3B03-2A60-4DD4-A412-5CF6B6B2472D}" type="pres">
      <dgm:prSet presAssocID="{FB0D6E0F-5250-467B-A7BE-8B5C8F4E70D3}" presName="nodeFirstNode" presStyleLbl="node1" presStyleIdx="0" presStyleCnt="3">
        <dgm:presLayoutVars>
          <dgm:bulletEnabled val="1"/>
        </dgm:presLayoutVars>
      </dgm:prSet>
      <dgm:spPr/>
      <dgm:t>
        <a:bodyPr/>
        <a:lstStyle/>
        <a:p>
          <a:endParaRPr lang="tr-TR"/>
        </a:p>
      </dgm:t>
    </dgm:pt>
    <dgm:pt modelId="{9A73FE65-0F67-46DB-A8FB-2C1772792809}" type="pres">
      <dgm:prSet presAssocID="{24E847EE-262D-4FBC-8BC5-138A0AE373F8}" presName="sibTransFirstNode" presStyleLbl="bgShp" presStyleIdx="0" presStyleCnt="1"/>
      <dgm:spPr/>
      <dgm:t>
        <a:bodyPr/>
        <a:lstStyle/>
        <a:p>
          <a:endParaRPr lang="tr-TR"/>
        </a:p>
      </dgm:t>
    </dgm:pt>
    <dgm:pt modelId="{596954B8-5AE8-4CC7-819B-559F2985DF2A}" type="pres">
      <dgm:prSet presAssocID="{02D5FC80-756D-4160-8BCC-4192458F78B5}" presName="nodeFollowingNodes" presStyleLbl="node1" presStyleIdx="1" presStyleCnt="3" custRadScaleRad="105072" custRadScaleInc="-23961">
        <dgm:presLayoutVars>
          <dgm:bulletEnabled val="1"/>
        </dgm:presLayoutVars>
      </dgm:prSet>
      <dgm:spPr/>
      <dgm:t>
        <a:bodyPr/>
        <a:lstStyle/>
        <a:p>
          <a:endParaRPr lang="tr-TR"/>
        </a:p>
      </dgm:t>
    </dgm:pt>
    <dgm:pt modelId="{BD49F3E5-1C9F-4369-83A7-4E7392A3C560}" type="pres">
      <dgm:prSet presAssocID="{2A10290C-214C-46A7-9D99-0683850ABA0C}" presName="nodeFollowingNodes" presStyleLbl="node1" presStyleIdx="2" presStyleCnt="3" custRadScaleRad="105244" custRadScaleInc="25934">
        <dgm:presLayoutVars>
          <dgm:bulletEnabled val="1"/>
        </dgm:presLayoutVars>
      </dgm:prSet>
      <dgm:spPr/>
      <dgm:t>
        <a:bodyPr/>
        <a:lstStyle/>
        <a:p>
          <a:endParaRPr lang="tr-TR"/>
        </a:p>
      </dgm:t>
    </dgm:pt>
  </dgm:ptLst>
  <dgm:cxnLst>
    <dgm:cxn modelId="{3D787829-EB0B-49EA-934B-3E499CC943EC}" type="presOf" srcId="{2A10290C-214C-46A7-9D99-0683850ABA0C}" destId="{BD49F3E5-1C9F-4369-83A7-4E7392A3C560}" srcOrd="0" destOrd="0" presId="urn:microsoft.com/office/officeart/2005/8/layout/cycle3"/>
    <dgm:cxn modelId="{AB6B25E0-95FA-4446-A245-7C1A92992A4B}" type="presOf" srcId="{FB0D6E0F-5250-467B-A7BE-8B5C8F4E70D3}" destId="{1A0D3B03-2A60-4DD4-A412-5CF6B6B2472D}" srcOrd="0" destOrd="0" presId="urn:microsoft.com/office/officeart/2005/8/layout/cycle3"/>
    <dgm:cxn modelId="{4C1C3969-B976-4B2F-96AC-649C4148AD5C}" srcId="{898DB10D-7FB5-4A45-9C4A-B890D0DE548A}" destId="{2A10290C-214C-46A7-9D99-0683850ABA0C}" srcOrd="2" destOrd="0" parTransId="{D55BAC1A-06B9-4651-8E34-D9ADDE7065D0}" sibTransId="{1C8B687F-4E5A-48F9-A455-B380AA9598F9}"/>
    <dgm:cxn modelId="{D37A82BB-D037-451C-B5A2-4CC22E786BE2}" srcId="{898DB10D-7FB5-4A45-9C4A-B890D0DE548A}" destId="{FB0D6E0F-5250-467B-A7BE-8B5C8F4E70D3}" srcOrd="0" destOrd="0" parTransId="{80B7B140-A66D-438F-8119-E7038F53AC59}" sibTransId="{24E847EE-262D-4FBC-8BC5-138A0AE373F8}"/>
    <dgm:cxn modelId="{114B0793-F81E-428A-8CEC-B35845FC46FE}" type="presOf" srcId="{02D5FC80-756D-4160-8BCC-4192458F78B5}" destId="{596954B8-5AE8-4CC7-819B-559F2985DF2A}" srcOrd="0" destOrd="0" presId="urn:microsoft.com/office/officeart/2005/8/layout/cycle3"/>
    <dgm:cxn modelId="{77CE03E7-677C-4A39-83D0-19A4EF67EE79}" type="presOf" srcId="{898DB10D-7FB5-4A45-9C4A-B890D0DE548A}" destId="{B2922564-1D6C-4E21-99ED-1712B1AC666E}" srcOrd="0" destOrd="0" presId="urn:microsoft.com/office/officeart/2005/8/layout/cycle3"/>
    <dgm:cxn modelId="{02515F92-257D-4C6F-8763-9C46CBCABA06}" type="presOf" srcId="{24E847EE-262D-4FBC-8BC5-138A0AE373F8}" destId="{9A73FE65-0F67-46DB-A8FB-2C1772792809}" srcOrd="0" destOrd="0" presId="urn:microsoft.com/office/officeart/2005/8/layout/cycle3"/>
    <dgm:cxn modelId="{9E5549C8-7970-4970-A10D-C0E72D740EB0}" srcId="{898DB10D-7FB5-4A45-9C4A-B890D0DE548A}" destId="{02D5FC80-756D-4160-8BCC-4192458F78B5}" srcOrd="1" destOrd="0" parTransId="{F95B20C6-98FE-4371-8B66-321EEF6F13DD}" sibTransId="{7472020C-20CB-4868-9406-7500309059BD}"/>
    <dgm:cxn modelId="{6B5ABD97-399E-4DFD-A52D-0E744FFD444E}" type="presParOf" srcId="{B2922564-1D6C-4E21-99ED-1712B1AC666E}" destId="{DBBD5A1D-49A6-4325-BC14-F7EE6F67A490}" srcOrd="0" destOrd="0" presId="urn:microsoft.com/office/officeart/2005/8/layout/cycle3"/>
    <dgm:cxn modelId="{7E2786EE-DE9B-4DD5-A8DE-C48AA3D7393B}" type="presParOf" srcId="{DBBD5A1D-49A6-4325-BC14-F7EE6F67A490}" destId="{1A0D3B03-2A60-4DD4-A412-5CF6B6B2472D}" srcOrd="0" destOrd="0" presId="urn:microsoft.com/office/officeart/2005/8/layout/cycle3"/>
    <dgm:cxn modelId="{9139DC7C-63D0-448D-934F-53ED287A623B}" type="presParOf" srcId="{DBBD5A1D-49A6-4325-BC14-F7EE6F67A490}" destId="{9A73FE65-0F67-46DB-A8FB-2C1772792809}" srcOrd="1" destOrd="0" presId="urn:microsoft.com/office/officeart/2005/8/layout/cycle3"/>
    <dgm:cxn modelId="{9E062534-E123-430D-A189-7B75E37885BF}" type="presParOf" srcId="{DBBD5A1D-49A6-4325-BC14-F7EE6F67A490}" destId="{596954B8-5AE8-4CC7-819B-559F2985DF2A}" srcOrd="2" destOrd="0" presId="urn:microsoft.com/office/officeart/2005/8/layout/cycle3"/>
    <dgm:cxn modelId="{C8B72D2B-7250-4441-8BC7-51A9DA0D6517}" type="presParOf" srcId="{DBBD5A1D-49A6-4325-BC14-F7EE6F67A490}" destId="{BD49F3E5-1C9F-4369-83A7-4E7392A3C560}" srcOrd="3"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F14DC-2180-4E7C-B5E9-C6FC17E03C4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AE270AF3-8388-4C61-9A95-49FC5C9D0A3D}">
      <dgm:prSet phldrT="[Metin]"/>
      <dgm:spPr>
        <a:solidFill>
          <a:schemeClr val="accent1">
            <a:lumMod val="75000"/>
          </a:schemeClr>
        </a:solidFill>
      </dgm:spPr>
      <dgm:t>
        <a:bodyPr/>
        <a:lstStyle/>
        <a:p>
          <a:r>
            <a:rPr lang="tr-TR" dirty="0"/>
            <a:t>Tüm Öğrencileri Merkeze Alan Bir Program</a:t>
          </a:r>
        </a:p>
      </dgm:t>
    </dgm:pt>
    <dgm:pt modelId="{0C6E28DD-877D-4657-A940-DB7D16883458}" type="parTrans" cxnId="{A7E25BA5-F9BC-43B4-BF51-21A67BC3025D}">
      <dgm:prSet/>
      <dgm:spPr/>
      <dgm:t>
        <a:bodyPr/>
        <a:lstStyle/>
        <a:p>
          <a:endParaRPr lang="tr-TR"/>
        </a:p>
      </dgm:t>
    </dgm:pt>
    <dgm:pt modelId="{68EA337F-99FA-4D7B-BE3B-BBE19214E0F9}" type="sibTrans" cxnId="{A7E25BA5-F9BC-43B4-BF51-21A67BC3025D}">
      <dgm:prSet/>
      <dgm:spPr/>
      <dgm:t>
        <a:bodyPr/>
        <a:lstStyle/>
        <a:p>
          <a:endParaRPr lang="tr-TR"/>
        </a:p>
      </dgm:t>
    </dgm:pt>
    <dgm:pt modelId="{AE20BEED-62F5-4CE7-AB10-699E1E7A033D}">
      <dgm:prSet/>
      <dgm:spPr>
        <a:solidFill>
          <a:srgbClr val="C00000"/>
        </a:solidFill>
      </dgm:spPr>
      <dgm:t>
        <a:bodyPr/>
        <a:lstStyle/>
        <a:p>
          <a:r>
            <a:rPr lang="tr-TR" dirty="0" err="1"/>
            <a:t>Alanyazına</a:t>
          </a:r>
          <a:r>
            <a:rPr lang="tr-TR" dirty="0"/>
            <a:t> Dayalı</a:t>
          </a:r>
        </a:p>
      </dgm:t>
    </dgm:pt>
    <dgm:pt modelId="{CE6E1102-58C4-4583-BFD8-2FFB446F96D2}" type="parTrans" cxnId="{F7428F79-16ED-4AB6-B226-EA072C0FA84B}">
      <dgm:prSet/>
      <dgm:spPr/>
      <dgm:t>
        <a:bodyPr/>
        <a:lstStyle/>
        <a:p>
          <a:endParaRPr lang="tr-TR"/>
        </a:p>
      </dgm:t>
    </dgm:pt>
    <dgm:pt modelId="{737A3A73-1A65-4D8E-8D0A-6CA1A925AF0C}" type="sibTrans" cxnId="{F7428F79-16ED-4AB6-B226-EA072C0FA84B}">
      <dgm:prSet/>
      <dgm:spPr/>
      <dgm:t>
        <a:bodyPr/>
        <a:lstStyle/>
        <a:p>
          <a:endParaRPr lang="tr-TR"/>
        </a:p>
      </dgm:t>
    </dgm:pt>
    <dgm:pt modelId="{C0168D65-9E9A-4170-9E02-B180426F1898}">
      <dgm:prSet phldrT="[Metin]"/>
      <dgm:spPr>
        <a:solidFill>
          <a:schemeClr val="tx2">
            <a:lumMod val="50000"/>
            <a:lumOff val="50000"/>
          </a:schemeClr>
        </a:solidFill>
      </dgm:spPr>
      <dgm:t>
        <a:bodyPr/>
        <a:lstStyle/>
        <a:p>
          <a:r>
            <a:rPr lang="tr-TR" dirty="0"/>
            <a:t>Kültüre Duyarlı </a:t>
          </a:r>
        </a:p>
      </dgm:t>
    </dgm:pt>
    <dgm:pt modelId="{C4B81B9A-F4D8-4192-B3A5-2D6F3692DD03}" type="parTrans" cxnId="{6A141307-BB8D-4D18-86C6-0584CA18A8C5}">
      <dgm:prSet/>
      <dgm:spPr/>
      <dgm:t>
        <a:bodyPr/>
        <a:lstStyle/>
        <a:p>
          <a:endParaRPr lang="tr-TR"/>
        </a:p>
      </dgm:t>
    </dgm:pt>
    <dgm:pt modelId="{5CF957C8-AD80-4A7E-8941-024A1E33611E}" type="sibTrans" cxnId="{6A141307-BB8D-4D18-86C6-0584CA18A8C5}">
      <dgm:prSet/>
      <dgm:spPr/>
      <dgm:t>
        <a:bodyPr/>
        <a:lstStyle/>
        <a:p>
          <a:endParaRPr lang="tr-TR"/>
        </a:p>
      </dgm:t>
    </dgm:pt>
    <dgm:pt modelId="{2552CE17-DB94-4804-BCAB-8F43895D32C0}">
      <dgm:prSet/>
      <dgm:spPr>
        <a:solidFill>
          <a:schemeClr val="accent3"/>
        </a:solidFill>
      </dgm:spPr>
      <dgm:t>
        <a:bodyPr/>
        <a:lstStyle/>
        <a:p>
          <a:r>
            <a:rPr lang="tr-TR" dirty="0"/>
            <a:t>Tek Bir Model Değil Farklı Modelleri Birlikte Ele Alan </a:t>
          </a:r>
        </a:p>
      </dgm:t>
    </dgm:pt>
    <dgm:pt modelId="{E705C659-6C2B-46B8-B7A1-0ECDC74DEA17}" type="parTrans" cxnId="{A72C201D-B82D-4C68-9CF1-3582DA100467}">
      <dgm:prSet/>
      <dgm:spPr/>
      <dgm:t>
        <a:bodyPr/>
        <a:lstStyle/>
        <a:p>
          <a:endParaRPr lang="tr-TR"/>
        </a:p>
      </dgm:t>
    </dgm:pt>
    <dgm:pt modelId="{97AD0F78-5D4C-41E1-8ABE-45AD1382CCF5}" type="sibTrans" cxnId="{A72C201D-B82D-4C68-9CF1-3582DA100467}">
      <dgm:prSet/>
      <dgm:spPr/>
      <dgm:t>
        <a:bodyPr/>
        <a:lstStyle/>
        <a:p>
          <a:endParaRPr lang="tr-TR"/>
        </a:p>
      </dgm:t>
    </dgm:pt>
    <dgm:pt modelId="{D564E1B0-28DA-405B-943E-4E7A6BE8BFBD}">
      <dgm:prSet/>
      <dgm:spPr>
        <a:solidFill>
          <a:schemeClr val="accent4">
            <a:lumMod val="75000"/>
          </a:schemeClr>
        </a:solidFill>
      </dgm:spPr>
      <dgm:t>
        <a:bodyPr/>
        <a:lstStyle/>
        <a:p>
          <a:r>
            <a:rPr lang="tr-TR" dirty="0"/>
            <a:t>Değişen ve Gelişen Dünya ile Uyumlu </a:t>
          </a:r>
        </a:p>
      </dgm:t>
    </dgm:pt>
    <dgm:pt modelId="{A917A028-376E-42D5-9A19-749E924CDD67}" type="parTrans" cxnId="{AF41D07A-23BD-48DC-9169-232F7B8D425C}">
      <dgm:prSet/>
      <dgm:spPr/>
      <dgm:t>
        <a:bodyPr/>
        <a:lstStyle/>
        <a:p>
          <a:endParaRPr lang="tr-TR"/>
        </a:p>
      </dgm:t>
    </dgm:pt>
    <dgm:pt modelId="{433E1435-5F83-42FE-A12F-2887490BA454}" type="sibTrans" cxnId="{AF41D07A-23BD-48DC-9169-232F7B8D425C}">
      <dgm:prSet/>
      <dgm:spPr/>
      <dgm:t>
        <a:bodyPr/>
        <a:lstStyle/>
        <a:p>
          <a:endParaRPr lang="tr-TR"/>
        </a:p>
      </dgm:t>
    </dgm:pt>
    <dgm:pt modelId="{A1C87AC4-A2FE-4196-8547-E0364CAA58B7}">
      <dgm:prSet phldrT="[Metin]"/>
      <dgm:spPr>
        <a:solidFill>
          <a:schemeClr val="accent5">
            <a:lumMod val="75000"/>
          </a:schemeClr>
        </a:solidFill>
      </dgm:spPr>
      <dgm:t>
        <a:bodyPr/>
        <a:lstStyle/>
        <a:p>
          <a:r>
            <a:rPr lang="tr-TR" dirty="0"/>
            <a:t>Aktif Katılım ve Yansıtıcı Düşünce Odaklı </a:t>
          </a:r>
        </a:p>
      </dgm:t>
    </dgm:pt>
    <dgm:pt modelId="{A2971616-AF6B-48E8-A75A-28764ED2E05B}" type="parTrans" cxnId="{51853B9B-7EB3-4A2F-BBCF-2A15C7D8B992}">
      <dgm:prSet/>
      <dgm:spPr/>
      <dgm:t>
        <a:bodyPr/>
        <a:lstStyle/>
        <a:p>
          <a:endParaRPr lang="tr-TR"/>
        </a:p>
      </dgm:t>
    </dgm:pt>
    <dgm:pt modelId="{625E96D2-A0DC-44EE-89F9-65D88C259664}" type="sibTrans" cxnId="{51853B9B-7EB3-4A2F-BBCF-2A15C7D8B992}">
      <dgm:prSet/>
      <dgm:spPr/>
      <dgm:t>
        <a:bodyPr/>
        <a:lstStyle/>
        <a:p>
          <a:endParaRPr lang="tr-TR"/>
        </a:p>
      </dgm:t>
    </dgm:pt>
    <dgm:pt modelId="{355BBA72-5A88-4D4A-AB6A-24B72B9D1421}">
      <dgm:prSet phldrT="[Metin]"/>
      <dgm:spPr>
        <a:solidFill>
          <a:schemeClr val="accent6">
            <a:lumMod val="75000"/>
          </a:schemeClr>
        </a:solidFill>
      </dgm:spPr>
      <dgm:t>
        <a:bodyPr/>
        <a:lstStyle/>
        <a:p>
          <a:r>
            <a:rPr lang="tr-TR" dirty="0"/>
            <a:t>Bilimsel ve Kanıta Dayalı </a:t>
          </a:r>
        </a:p>
      </dgm:t>
    </dgm:pt>
    <dgm:pt modelId="{D34FCA9B-5BA4-45ED-9BB2-D0396F169358}" type="parTrans" cxnId="{103BCA2A-99FD-431B-AE02-92163B77F553}">
      <dgm:prSet/>
      <dgm:spPr/>
      <dgm:t>
        <a:bodyPr/>
        <a:lstStyle/>
        <a:p>
          <a:endParaRPr lang="tr-TR"/>
        </a:p>
      </dgm:t>
    </dgm:pt>
    <dgm:pt modelId="{F9823EEC-D17A-4400-A9A2-28F641E7B748}" type="sibTrans" cxnId="{103BCA2A-99FD-431B-AE02-92163B77F553}">
      <dgm:prSet/>
      <dgm:spPr/>
      <dgm:t>
        <a:bodyPr/>
        <a:lstStyle/>
        <a:p>
          <a:endParaRPr lang="tr-TR"/>
        </a:p>
      </dgm:t>
    </dgm:pt>
    <dgm:pt modelId="{ED9F8881-7E57-4C5E-B2FC-EBFBBC5AB1BF}">
      <dgm:prSet/>
      <dgm:spPr>
        <a:solidFill>
          <a:srgbClr val="00B050"/>
        </a:solidFill>
      </dgm:spPr>
      <dgm:t>
        <a:bodyPr/>
        <a:lstStyle/>
        <a:p>
          <a:r>
            <a:rPr lang="tr-TR" dirty="0"/>
            <a:t>Güçlü Özellikler ve Gelişim Odaklı </a:t>
          </a:r>
        </a:p>
      </dgm:t>
    </dgm:pt>
    <dgm:pt modelId="{3D33D0AE-C4E7-4D1A-AD60-4969B8A1175B}" type="parTrans" cxnId="{677F3AAF-875C-4E05-A968-8676DF7F0667}">
      <dgm:prSet/>
      <dgm:spPr/>
      <dgm:t>
        <a:bodyPr/>
        <a:lstStyle/>
        <a:p>
          <a:endParaRPr lang="tr-TR"/>
        </a:p>
      </dgm:t>
    </dgm:pt>
    <dgm:pt modelId="{4FC593A8-3528-4393-B3B6-1185424944AE}" type="sibTrans" cxnId="{677F3AAF-875C-4E05-A968-8676DF7F0667}">
      <dgm:prSet/>
      <dgm:spPr/>
      <dgm:t>
        <a:bodyPr/>
        <a:lstStyle/>
        <a:p>
          <a:endParaRPr lang="tr-TR"/>
        </a:p>
      </dgm:t>
    </dgm:pt>
    <dgm:pt modelId="{16458592-2605-4D49-B0B4-031045268CB6}" type="pres">
      <dgm:prSet presAssocID="{290F14DC-2180-4E7C-B5E9-C6FC17E03C4B}" presName="Name0" presStyleCnt="0">
        <dgm:presLayoutVars>
          <dgm:dir/>
          <dgm:resizeHandles val="exact"/>
        </dgm:presLayoutVars>
      </dgm:prSet>
      <dgm:spPr/>
      <dgm:t>
        <a:bodyPr/>
        <a:lstStyle/>
        <a:p>
          <a:endParaRPr lang="tr-TR"/>
        </a:p>
      </dgm:t>
    </dgm:pt>
    <dgm:pt modelId="{67706A1D-9F4D-4FF3-87E0-2EDB78C67E33}" type="pres">
      <dgm:prSet presAssocID="{290F14DC-2180-4E7C-B5E9-C6FC17E03C4B}" presName="cycle" presStyleCnt="0"/>
      <dgm:spPr/>
    </dgm:pt>
    <dgm:pt modelId="{5C9990B1-0FF4-486B-A240-3AC40754512D}" type="pres">
      <dgm:prSet presAssocID="{AE270AF3-8388-4C61-9A95-49FC5C9D0A3D}" presName="nodeFirstNode" presStyleLbl="node1" presStyleIdx="0" presStyleCnt="8">
        <dgm:presLayoutVars>
          <dgm:bulletEnabled val="1"/>
        </dgm:presLayoutVars>
      </dgm:prSet>
      <dgm:spPr/>
      <dgm:t>
        <a:bodyPr/>
        <a:lstStyle/>
        <a:p>
          <a:endParaRPr lang="tr-TR"/>
        </a:p>
      </dgm:t>
    </dgm:pt>
    <dgm:pt modelId="{44C40599-D095-4D92-BC13-FE89BE5953E5}" type="pres">
      <dgm:prSet presAssocID="{68EA337F-99FA-4D7B-BE3B-BBE19214E0F9}" presName="sibTransFirstNode" presStyleLbl="bgShp" presStyleIdx="0" presStyleCnt="1"/>
      <dgm:spPr/>
      <dgm:t>
        <a:bodyPr/>
        <a:lstStyle/>
        <a:p>
          <a:endParaRPr lang="tr-TR"/>
        </a:p>
      </dgm:t>
    </dgm:pt>
    <dgm:pt modelId="{8F395EA3-D0E8-46C5-9ECD-104F0045770C}" type="pres">
      <dgm:prSet presAssocID="{AE20BEED-62F5-4CE7-AB10-699E1E7A033D}" presName="nodeFollowingNodes" presStyleLbl="node1" presStyleIdx="1" presStyleCnt="8" custRadScaleRad="97771" custRadScaleInc="14802">
        <dgm:presLayoutVars>
          <dgm:bulletEnabled val="1"/>
        </dgm:presLayoutVars>
      </dgm:prSet>
      <dgm:spPr/>
      <dgm:t>
        <a:bodyPr/>
        <a:lstStyle/>
        <a:p>
          <a:endParaRPr lang="tr-TR"/>
        </a:p>
      </dgm:t>
    </dgm:pt>
    <dgm:pt modelId="{5A83161B-E32E-405E-901D-68497E554D19}" type="pres">
      <dgm:prSet presAssocID="{ED9F8881-7E57-4C5E-B2FC-EBFBBC5AB1BF}" presName="nodeFollowingNodes" presStyleLbl="node1" presStyleIdx="2" presStyleCnt="8" custRadScaleRad="104701" custRadScaleInc="-7987">
        <dgm:presLayoutVars>
          <dgm:bulletEnabled val="1"/>
        </dgm:presLayoutVars>
      </dgm:prSet>
      <dgm:spPr/>
      <dgm:t>
        <a:bodyPr/>
        <a:lstStyle/>
        <a:p>
          <a:endParaRPr lang="tr-TR"/>
        </a:p>
      </dgm:t>
    </dgm:pt>
    <dgm:pt modelId="{317F1294-772C-4A38-B9E0-FFDBFC40BE88}" type="pres">
      <dgm:prSet presAssocID="{C0168D65-9E9A-4170-9E02-B180426F1898}" presName="nodeFollowingNodes" presStyleLbl="node1" presStyleIdx="3" presStyleCnt="8" custRadScaleRad="105354" custRadScaleInc="-34617">
        <dgm:presLayoutVars>
          <dgm:bulletEnabled val="1"/>
        </dgm:presLayoutVars>
      </dgm:prSet>
      <dgm:spPr/>
      <dgm:t>
        <a:bodyPr/>
        <a:lstStyle/>
        <a:p>
          <a:endParaRPr lang="tr-TR"/>
        </a:p>
      </dgm:t>
    </dgm:pt>
    <dgm:pt modelId="{F003C517-C272-4A10-B2EB-B283A8263523}" type="pres">
      <dgm:prSet presAssocID="{2552CE17-DB94-4804-BCAB-8F43895D32C0}" presName="nodeFollowingNodes" presStyleLbl="node1" presStyleIdx="4" presStyleCnt="8" custRadScaleRad="99961" custRadScaleInc="-15825">
        <dgm:presLayoutVars>
          <dgm:bulletEnabled val="1"/>
        </dgm:presLayoutVars>
      </dgm:prSet>
      <dgm:spPr/>
      <dgm:t>
        <a:bodyPr/>
        <a:lstStyle/>
        <a:p>
          <a:endParaRPr lang="tr-TR"/>
        </a:p>
      </dgm:t>
    </dgm:pt>
    <dgm:pt modelId="{8ACF1CBB-15BB-446B-B04A-80190DCC6DAC}" type="pres">
      <dgm:prSet presAssocID="{D564E1B0-28DA-405B-943E-4E7A6BE8BFBD}" presName="nodeFollowingNodes" presStyleLbl="node1" presStyleIdx="5" presStyleCnt="8">
        <dgm:presLayoutVars>
          <dgm:bulletEnabled val="1"/>
        </dgm:presLayoutVars>
      </dgm:prSet>
      <dgm:spPr/>
      <dgm:t>
        <a:bodyPr/>
        <a:lstStyle/>
        <a:p>
          <a:endParaRPr lang="tr-TR"/>
        </a:p>
      </dgm:t>
    </dgm:pt>
    <dgm:pt modelId="{D9A837A5-549F-4736-826D-B0B12C331003}" type="pres">
      <dgm:prSet presAssocID="{A1C87AC4-A2FE-4196-8547-E0364CAA58B7}" presName="nodeFollowingNodes" presStyleLbl="node1" presStyleIdx="6" presStyleCnt="8">
        <dgm:presLayoutVars>
          <dgm:bulletEnabled val="1"/>
        </dgm:presLayoutVars>
      </dgm:prSet>
      <dgm:spPr/>
      <dgm:t>
        <a:bodyPr/>
        <a:lstStyle/>
        <a:p>
          <a:endParaRPr lang="tr-TR"/>
        </a:p>
      </dgm:t>
    </dgm:pt>
    <dgm:pt modelId="{DBFA8F98-BDAF-42F9-AAE1-4C696040D555}" type="pres">
      <dgm:prSet presAssocID="{355BBA72-5A88-4D4A-AB6A-24B72B9D1421}" presName="nodeFollowingNodes" presStyleLbl="node1" presStyleIdx="7" presStyleCnt="8" custRadScaleRad="101515" custRadScaleInc="-15555">
        <dgm:presLayoutVars>
          <dgm:bulletEnabled val="1"/>
        </dgm:presLayoutVars>
      </dgm:prSet>
      <dgm:spPr/>
      <dgm:t>
        <a:bodyPr/>
        <a:lstStyle/>
        <a:p>
          <a:endParaRPr lang="tr-TR"/>
        </a:p>
      </dgm:t>
    </dgm:pt>
  </dgm:ptLst>
  <dgm:cxnLst>
    <dgm:cxn modelId="{A72C201D-B82D-4C68-9CF1-3582DA100467}" srcId="{290F14DC-2180-4E7C-B5E9-C6FC17E03C4B}" destId="{2552CE17-DB94-4804-BCAB-8F43895D32C0}" srcOrd="4" destOrd="0" parTransId="{E705C659-6C2B-46B8-B7A1-0ECDC74DEA17}" sibTransId="{97AD0F78-5D4C-41E1-8ABE-45AD1382CCF5}"/>
    <dgm:cxn modelId="{48CA86E4-4822-4F71-A8E4-5C79584CD873}" type="presOf" srcId="{ED9F8881-7E57-4C5E-B2FC-EBFBBC5AB1BF}" destId="{5A83161B-E32E-405E-901D-68497E554D19}" srcOrd="0" destOrd="0" presId="urn:microsoft.com/office/officeart/2005/8/layout/cycle3"/>
    <dgm:cxn modelId="{4C10FF83-0C2D-4EED-8498-2FE273345FE7}" type="presOf" srcId="{2552CE17-DB94-4804-BCAB-8F43895D32C0}" destId="{F003C517-C272-4A10-B2EB-B283A8263523}" srcOrd="0" destOrd="0" presId="urn:microsoft.com/office/officeart/2005/8/layout/cycle3"/>
    <dgm:cxn modelId="{51853B9B-7EB3-4A2F-BBCF-2A15C7D8B992}" srcId="{290F14DC-2180-4E7C-B5E9-C6FC17E03C4B}" destId="{A1C87AC4-A2FE-4196-8547-E0364CAA58B7}" srcOrd="6" destOrd="0" parTransId="{A2971616-AF6B-48E8-A75A-28764ED2E05B}" sibTransId="{625E96D2-A0DC-44EE-89F9-65D88C259664}"/>
    <dgm:cxn modelId="{F7428F79-16ED-4AB6-B226-EA072C0FA84B}" srcId="{290F14DC-2180-4E7C-B5E9-C6FC17E03C4B}" destId="{AE20BEED-62F5-4CE7-AB10-699E1E7A033D}" srcOrd="1" destOrd="0" parTransId="{CE6E1102-58C4-4583-BFD8-2FFB446F96D2}" sibTransId="{737A3A73-1A65-4D8E-8D0A-6CA1A925AF0C}"/>
    <dgm:cxn modelId="{677F3AAF-875C-4E05-A968-8676DF7F0667}" srcId="{290F14DC-2180-4E7C-B5E9-C6FC17E03C4B}" destId="{ED9F8881-7E57-4C5E-B2FC-EBFBBC5AB1BF}" srcOrd="2" destOrd="0" parTransId="{3D33D0AE-C4E7-4D1A-AD60-4969B8A1175B}" sibTransId="{4FC593A8-3528-4393-B3B6-1185424944AE}"/>
    <dgm:cxn modelId="{6CCAD96C-0944-4906-9638-14A81FF3DFAC}" type="presOf" srcId="{A1C87AC4-A2FE-4196-8547-E0364CAA58B7}" destId="{D9A837A5-549F-4736-826D-B0B12C331003}" srcOrd="0" destOrd="0" presId="urn:microsoft.com/office/officeart/2005/8/layout/cycle3"/>
    <dgm:cxn modelId="{103BCA2A-99FD-431B-AE02-92163B77F553}" srcId="{290F14DC-2180-4E7C-B5E9-C6FC17E03C4B}" destId="{355BBA72-5A88-4D4A-AB6A-24B72B9D1421}" srcOrd="7" destOrd="0" parTransId="{D34FCA9B-5BA4-45ED-9BB2-D0396F169358}" sibTransId="{F9823EEC-D17A-4400-A9A2-28F641E7B748}"/>
    <dgm:cxn modelId="{06CA186B-9271-45DF-9F22-926481FF3633}" type="presOf" srcId="{D564E1B0-28DA-405B-943E-4E7A6BE8BFBD}" destId="{8ACF1CBB-15BB-446B-B04A-80190DCC6DAC}" srcOrd="0" destOrd="0" presId="urn:microsoft.com/office/officeart/2005/8/layout/cycle3"/>
    <dgm:cxn modelId="{13A9E97E-88D2-407C-AA51-1F722C5B4C81}" type="presOf" srcId="{AE270AF3-8388-4C61-9A95-49FC5C9D0A3D}" destId="{5C9990B1-0FF4-486B-A240-3AC40754512D}" srcOrd="0" destOrd="0" presId="urn:microsoft.com/office/officeart/2005/8/layout/cycle3"/>
    <dgm:cxn modelId="{581646E0-B214-4FC8-AE25-90139372DED1}" type="presOf" srcId="{68EA337F-99FA-4D7B-BE3B-BBE19214E0F9}" destId="{44C40599-D095-4D92-BC13-FE89BE5953E5}" srcOrd="0" destOrd="0" presId="urn:microsoft.com/office/officeart/2005/8/layout/cycle3"/>
    <dgm:cxn modelId="{AF41D07A-23BD-48DC-9169-232F7B8D425C}" srcId="{290F14DC-2180-4E7C-B5E9-C6FC17E03C4B}" destId="{D564E1B0-28DA-405B-943E-4E7A6BE8BFBD}" srcOrd="5" destOrd="0" parTransId="{A917A028-376E-42D5-9A19-749E924CDD67}" sibTransId="{433E1435-5F83-42FE-A12F-2887490BA454}"/>
    <dgm:cxn modelId="{A7E25BA5-F9BC-43B4-BF51-21A67BC3025D}" srcId="{290F14DC-2180-4E7C-B5E9-C6FC17E03C4B}" destId="{AE270AF3-8388-4C61-9A95-49FC5C9D0A3D}" srcOrd="0" destOrd="0" parTransId="{0C6E28DD-877D-4657-A940-DB7D16883458}" sibTransId="{68EA337F-99FA-4D7B-BE3B-BBE19214E0F9}"/>
    <dgm:cxn modelId="{81C6F474-426C-4C8A-9B66-F6BA294454F7}" type="presOf" srcId="{290F14DC-2180-4E7C-B5E9-C6FC17E03C4B}" destId="{16458592-2605-4D49-B0B4-031045268CB6}" srcOrd="0" destOrd="0" presId="urn:microsoft.com/office/officeart/2005/8/layout/cycle3"/>
    <dgm:cxn modelId="{3D2B0CF6-CA93-4C5D-8AE6-0D4D4FBA493C}" type="presOf" srcId="{AE20BEED-62F5-4CE7-AB10-699E1E7A033D}" destId="{8F395EA3-D0E8-46C5-9ECD-104F0045770C}" srcOrd="0" destOrd="0" presId="urn:microsoft.com/office/officeart/2005/8/layout/cycle3"/>
    <dgm:cxn modelId="{F7610829-00A2-4906-A765-5772DE501D4E}" type="presOf" srcId="{355BBA72-5A88-4D4A-AB6A-24B72B9D1421}" destId="{DBFA8F98-BDAF-42F9-AAE1-4C696040D555}" srcOrd="0" destOrd="0" presId="urn:microsoft.com/office/officeart/2005/8/layout/cycle3"/>
    <dgm:cxn modelId="{72477547-B896-4078-9B90-FF3AA0757AC6}" type="presOf" srcId="{C0168D65-9E9A-4170-9E02-B180426F1898}" destId="{317F1294-772C-4A38-B9E0-FFDBFC40BE88}" srcOrd="0" destOrd="0" presId="urn:microsoft.com/office/officeart/2005/8/layout/cycle3"/>
    <dgm:cxn modelId="{6A141307-BB8D-4D18-86C6-0584CA18A8C5}" srcId="{290F14DC-2180-4E7C-B5E9-C6FC17E03C4B}" destId="{C0168D65-9E9A-4170-9E02-B180426F1898}" srcOrd="3" destOrd="0" parTransId="{C4B81B9A-F4D8-4192-B3A5-2D6F3692DD03}" sibTransId="{5CF957C8-AD80-4A7E-8941-024A1E33611E}"/>
    <dgm:cxn modelId="{6179AC91-E1D8-44E5-A11E-2A1E25AE994F}" type="presParOf" srcId="{16458592-2605-4D49-B0B4-031045268CB6}" destId="{67706A1D-9F4D-4FF3-87E0-2EDB78C67E33}" srcOrd="0" destOrd="0" presId="urn:microsoft.com/office/officeart/2005/8/layout/cycle3"/>
    <dgm:cxn modelId="{78CA7DD0-B896-4AB4-9C9B-B266535C4637}" type="presParOf" srcId="{67706A1D-9F4D-4FF3-87E0-2EDB78C67E33}" destId="{5C9990B1-0FF4-486B-A240-3AC40754512D}" srcOrd="0" destOrd="0" presId="urn:microsoft.com/office/officeart/2005/8/layout/cycle3"/>
    <dgm:cxn modelId="{C00EA933-F4F5-49CC-8FAD-517D387BAC96}" type="presParOf" srcId="{67706A1D-9F4D-4FF3-87E0-2EDB78C67E33}" destId="{44C40599-D095-4D92-BC13-FE89BE5953E5}" srcOrd="1" destOrd="0" presId="urn:microsoft.com/office/officeart/2005/8/layout/cycle3"/>
    <dgm:cxn modelId="{6DF96E37-3E87-4F88-8371-5E8C60BE436F}" type="presParOf" srcId="{67706A1D-9F4D-4FF3-87E0-2EDB78C67E33}" destId="{8F395EA3-D0E8-46C5-9ECD-104F0045770C}" srcOrd="2" destOrd="0" presId="urn:microsoft.com/office/officeart/2005/8/layout/cycle3"/>
    <dgm:cxn modelId="{EB60AFF8-B060-40F3-8479-B2B37B545E68}" type="presParOf" srcId="{67706A1D-9F4D-4FF3-87E0-2EDB78C67E33}" destId="{5A83161B-E32E-405E-901D-68497E554D19}" srcOrd="3" destOrd="0" presId="urn:microsoft.com/office/officeart/2005/8/layout/cycle3"/>
    <dgm:cxn modelId="{9C7DCCB6-0161-4717-BB20-CA6DEE579B30}" type="presParOf" srcId="{67706A1D-9F4D-4FF3-87E0-2EDB78C67E33}" destId="{317F1294-772C-4A38-B9E0-FFDBFC40BE88}" srcOrd="4" destOrd="0" presId="urn:microsoft.com/office/officeart/2005/8/layout/cycle3"/>
    <dgm:cxn modelId="{A9B9FC5F-9049-4E7A-8F5D-9FB956FC9FE8}" type="presParOf" srcId="{67706A1D-9F4D-4FF3-87E0-2EDB78C67E33}" destId="{F003C517-C272-4A10-B2EB-B283A8263523}" srcOrd="5" destOrd="0" presId="urn:microsoft.com/office/officeart/2005/8/layout/cycle3"/>
    <dgm:cxn modelId="{E15F032E-820E-4313-8FF4-4960AFF4E968}" type="presParOf" srcId="{67706A1D-9F4D-4FF3-87E0-2EDB78C67E33}" destId="{8ACF1CBB-15BB-446B-B04A-80190DCC6DAC}" srcOrd="6" destOrd="0" presId="urn:microsoft.com/office/officeart/2005/8/layout/cycle3"/>
    <dgm:cxn modelId="{9A0EF5B5-68EF-434C-9089-FAE654301109}" type="presParOf" srcId="{67706A1D-9F4D-4FF3-87E0-2EDB78C67E33}" destId="{D9A837A5-549F-4736-826D-B0B12C331003}" srcOrd="7" destOrd="0" presId="urn:microsoft.com/office/officeart/2005/8/layout/cycle3"/>
    <dgm:cxn modelId="{DC0EE01B-CAD7-4DC4-8346-A4084BBF3FDA}" type="presParOf" srcId="{67706A1D-9F4D-4FF3-87E0-2EDB78C67E33}" destId="{DBFA8F98-BDAF-42F9-AAE1-4C696040D555}" srcOrd="8"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8B0EC-83E2-46ED-9AA4-820A283814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C7F4752-ED87-48FF-B5E7-6A518288A9B3}">
      <dgm:prSet phldrT="[Metin]"/>
      <dgm:spPr/>
      <dgm:t>
        <a:bodyPr/>
        <a:lstStyle/>
        <a:p>
          <a:r>
            <a:rPr lang="tr-TR" dirty="0"/>
            <a:t>Akademik </a:t>
          </a:r>
        </a:p>
        <a:p>
          <a:r>
            <a:rPr lang="tr-TR" dirty="0"/>
            <a:t>Gelişim </a:t>
          </a:r>
        </a:p>
      </dgm:t>
    </dgm:pt>
    <dgm:pt modelId="{2E070E2D-B299-48DD-977A-56FAAC169E07}" type="parTrans" cxnId="{FB214F7B-3098-40AB-B879-2A586AAF2185}">
      <dgm:prSet/>
      <dgm:spPr/>
      <dgm:t>
        <a:bodyPr/>
        <a:lstStyle/>
        <a:p>
          <a:endParaRPr lang="tr-TR"/>
        </a:p>
      </dgm:t>
    </dgm:pt>
    <dgm:pt modelId="{24794F9E-CF10-4E05-9EFD-A638B827AF63}" type="sibTrans" cxnId="{FB214F7B-3098-40AB-B879-2A586AAF2185}">
      <dgm:prSet/>
      <dgm:spPr/>
      <dgm:t>
        <a:bodyPr/>
        <a:lstStyle/>
        <a:p>
          <a:endParaRPr lang="tr-TR"/>
        </a:p>
      </dgm:t>
    </dgm:pt>
    <dgm:pt modelId="{AE298918-EA35-44C6-B173-7CE807588692}">
      <dgm:prSet phldrT="[Metin]"/>
      <dgm:spPr/>
      <dgm:t>
        <a:bodyPr/>
        <a:lstStyle/>
        <a:p>
          <a:r>
            <a:rPr lang="tr-TR" dirty="0"/>
            <a:t>Okula ve Okulun Çevresine Uyum </a:t>
          </a:r>
        </a:p>
      </dgm:t>
    </dgm:pt>
    <dgm:pt modelId="{680A9FA9-0CFB-4504-A721-ADFCE1530DF1}" type="parTrans" cxnId="{3FF6FF14-D08E-473C-85C9-D88CC77FC9B6}">
      <dgm:prSet/>
      <dgm:spPr/>
      <dgm:t>
        <a:bodyPr/>
        <a:lstStyle/>
        <a:p>
          <a:endParaRPr lang="tr-TR"/>
        </a:p>
      </dgm:t>
    </dgm:pt>
    <dgm:pt modelId="{78F66B93-1B75-4405-9409-8A2682B9DB4B}" type="sibTrans" cxnId="{3FF6FF14-D08E-473C-85C9-D88CC77FC9B6}">
      <dgm:prSet/>
      <dgm:spPr/>
      <dgm:t>
        <a:bodyPr/>
        <a:lstStyle/>
        <a:p>
          <a:endParaRPr lang="tr-TR"/>
        </a:p>
      </dgm:t>
    </dgm:pt>
    <dgm:pt modelId="{3626EEDE-7181-4622-BA59-651F2BBDEA44}">
      <dgm:prSet phldrT="[Metin]"/>
      <dgm:spPr>
        <a:solidFill>
          <a:srgbClr val="FFC000"/>
        </a:solidFill>
      </dgm:spPr>
      <dgm:t>
        <a:bodyPr/>
        <a:lstStyle/>
        <a:p>
          <a:r>
            <a:rPr lang="tr-TR" dirty="0"/>
            <a:t>Kariyer Gelişimi </a:t>
          </a:r>
        </a:p>
      </dgm:t>
    </dgm:pt>
    <dgm:pt modelId="{3ADCE385-6EE5-4F34-B75E-704559D51BC4}" type="parTrans" cxnId="{C9D78929-3D03-4B89-B05F-DDE3B899348D}">
      <dgm:prSet/>
      <dgm:spPr/>
      <dgm:t>
        <a:bodyPr/>
        <a:lstStyle/>
        <a:p>
          <a:endParaRPr lang="tr-TR"/>
        </a:p>
      </dgm:t>
    </dgm:pt>
    <dgm:pt modelId="{8D6717B0-8510-49AB-A9BB-7E4923528FC3}" type="sibTrans" cxnId="{C9D78929-3D03-4B89-B05F-DDE3B899348D}">
      <dgm:prSet/>
      <dgm:spPr/>
      <dgm:t>
        <a:bodyPr/>
        <a:lstStyle/>
        <a:p>
          <a:endParaRPr lang="tr-TR"/>
        </a:p>
      </dgm:t>
    </dgm:pt>
    <dgm:pt modelId="{B1222F6B-029B-4219-B3BC-D30D96CF0A77}">
      <dgm:prSet phldrT="[Metin]"/>
      <dgm:spPr>
        <a:solidFill>
          <a:srgbClr val="FFC000">
            <a:alpha val="90000"/>
          </a:srgbClr>
        </a:solidFill>
      </dgm:spPr>
      <dgm:t>
        <a:bodyPr/>
        <a:lstStyle/>
        <a:p>
          <a:r>
            <a:rPr lang="tr-TR" dirty="0"/>
            <a:t>Kariyer Farkındalığı</a:t>
          </a:r>
        </a:p>
      </dgm:t>
    </dgm:pt>
    <dgm:pt modelId="{EAEDBB37-63D2-47F6-BAF1-156B16DD518F}" type="parTrans" cxnId="{BBC8DB18-38DB-421F-8BB1-DBAF225184E0}">
      <dgm:prSet/>
      <dgm:spPr/>
      <dgm:t>
        <a:bodyPr/>
        <a:lstStyle/>
        <a:p>
          <a:endParaRPr lang="tr-TR"/>
        </a:p>
      </dgm:t>
    </dgm:pt>
    <dgm:pt modelId="{DDF4006B-AF9B-4404-B935-E04491EC9191}" type="sibTrans" cxnId="{BBC8DB18-38DB-421F-8BB1-DBAF225184E0}">
      <dgm:prSet/>
      <dgm:spPr/>
      <dgm:t>
        <a:bodyPr/>
        <a:lstStyle/>
        <a:p>
          <a:endParaRPr lang="tr-TR"/>
        </a:p>
      </dgm:t>
    </dgm:pt>
    <dgm:pt modelId="{B806A516-F29F-40F7-818B-1755A8C76362}">
      <dgm:prSet phldrT="[Metin]"/>
      <dgm:spPr>
        <a:solidFill>
          <a:schemeClr val="accent4">
            <a:lumMod val="60000"/>
            <a:lumOff val="40000"/>
          </a:schemeClr>
        </a:solidFill>
      </dgm:spPr>
      <dgm:t>
        <a:bodyPr/>
        <a:lstStyle/>
        <a:p>
          <a:r>
            <a:rPr lang="tr-TR" dirty="0"/>
            <a:t>Sosyal- Duygusal Gelişim </a:t>
          </a:r>
        </a:p>
      </dgm:t>
    </dgm:pt>
    <dgm:pt modelId="{4E0F1180-3833-4A02-A25E-21C98D1BCFBA}" type="parTrans" cxnId="{679768FC-5C11-4C5E-BE70-3E07FF8671E6}">
      <dgm:prSet/>
      <dgm:spPr/>
      <dgm:t>
        <a:bodyPr/>
        <a:lstStyle/>
        <a:p>
          <a:endParaRPr lang="tr-TR"/>
        </a:p>
      </dgm:t>
    </dgm:pt>
    <dgm:pt modelId="{13D45B9E-E655-4181-A7D1-16A62AE54CDB}" type="sibTrans" cxnId="{679768FC-5C11-4C5E-BE70-3E07FF8671E6}">
      <dgm:prSet/>
      <dgm:spPr/>
      <dgm:t>
        <a:bodyPr/>
        <a:lstStyle/>
        <a:p>
          <a:endParaRPr lang="tr-TR"/>
        </a:p>
      </dgm:t>
    </dgm:pt>
    <dgm:pt modelId="{77B56AA7-0D2C-4D4E-92A3-781682855098}">
      <dgm:prSet phldrT="[Metin]"/>
      <dgm:spPr>
        <a:solidFill>
          <a:schemeClr val="accent4">
            <a:lumMod val="60000"/>
            <a:lumOff val="40000"/>
            <a:alpha val="90000"/>
          </a:schemeClr>
        </a:solidFill>
      </dgm:spPr>
      <dgm:t>
        <a:bodyPr/>
        <a:lstStyle/>
        <a:p>
          <a:r>
            <a:rPr lang="tr-TR" dirty="0"/>
            <a:t>Benlik Farkındalığı</a:t>
          </a:r>
        </a:p>
      </dgm:t>
    </dgm:pt>
    <dgm:pt modelId="{1B4D66B9-40C6-4D06-AB2A-16D097090714}" type="parTrans" cxnId="{B2F907F7-6723-44B8-A384-B70323C027E4}">
      <dgm:prSet/>
      <dgm:spPr/>
      <dgm:t>
        <a:bodyPr/>
        <a:lstStyle/>
        <a:p>
          <a:endParaRPr lang="tr-TR"/>
        </a:p>
      </dgm:t>
    </dgm:pt>
    <dgm:pt modelId="{40D31CD8-5C23-44D3-A9FC-2D02C90B8ABA}" type="sibTrans" cxnId="{B2F907F7-6723-44B8-A384-B70323C027E4}">
      <dgm:prSet/>
      <dgm:spPr/>
      <dgm:t>
        <a:bodyPr/>
        <a:lstStyle/>
        <a:p>
          <a:endParaRPr lang="tr-TR"/>
        </a:p>
      </dgm:t>
    </dgm:pt>
    <dgm:pt modelId="{51FFC9A9-2E4B-46F8-8E15-93C4A02D7DEC}">
      <dgm:prSet/>
      <dgm:spPr/>
      <dgm:t>
        <a:bodyPr/>
        <a:lstStyle/>
        <a:p>
          <a:r>
            <a:rPr lang="tr-TR" dirty="0"/>
            <a:t>Akademik Anlayış ve Sorumluluk Bilinci Geliştirme </a:t>
          </a:r>
        </a:p>
      </dgm:t>
    </dgm:pt>
    <dgm:pt modelId="{96535A9B-4915-4E40-9F7B-CBA39763CEA4}" type="parTrans" cxnId="{E84ED68A-BC3E-404F-9B20-F185EF199137}">
      <dgm:prSet/>
      <dgm:spPr/>
      <dgm:t>
        <a:bodyPr/>
        <a:lstStyle/>
        <a:p>
          <a:endParaRPr lang="tr-TR"/>
        </a:p>
      </dgm:t>
    </dgm:pt>
    <dgm:pt modelId="{C65CABDC-B554-416C-8382-89B06D937789}" type="sibTrans" cxnId="{E84ED68A-BC3E-404F-9B20-F185EF199137}">
      <dgm:prSet/>
      <dgm:spPr/>
      <dgm:t>
        <a:bodyPr/>
        <a:lstStyle/>
        <a:p>
          <a:endParaRPr lang="tr-TR"/>
        </a:p>
      </dgm:t>
    </dgm:pt>
    <dgm:pt modelId="{A20E1D1C-E747-422E-86CB-91B55A88F1F5}">
      <dgm:prSet/>
      <dgm:spPr/>
      <dgm:t>
        <a:bodyPr/>
        <a:lstStyle/>
        <a:p>
          <a:r>
            <a:rPr lang="tr-TR" dirty="0"/>
            <a:t>Eğitsel Planlama ve Başarı</a:t>
          </a:r>
        </a:p>
      </dgm:t>
    </dgm:pt>
    <dgm:pt modelId="{665A3210-F05D-491E-AFAC-DE8A659D02E8}" type="parTrans" cxnId="{AC15EC77-CFE5-44E0-A748-016D51BF699E}">
      <dgm:prSet/>
      <dgm:spPr/>
      <dgm:t>
        <a:bodyPr/>
        <a:lstStyle/>
        <a:p>
          <a:endParaRPr lang="tr-TR"/>
        </a:p>
      </dgm:t>
    </dgm:pt>
    <dgm:pt modelId="{DFCDBDF2-26AC-40E5-A123-3822866F0DED}" type="sibTrans" cxnId="{AC15EC77-CFE5-44E0-A748-016D51BF699E}">
      <dgm:prSet/>
      <dgm:spPr/>
      <dgm:t>
        <a:bodyPr/>
        <a:lstStyle/>
        <a:p>
          <a:endParaRPr lang="tr-TR"/>
        </a:p>
      </dgm:t>
    </dgm:pt>
    <dgm:pt modelId="{19A0C4F0-4051-4123-85EA-60948FC0AD18}">
      <dgm:prSet/>
      <dgm:spPr>
        <a:solidFill>
          <a:srgbClr val="FFC000">
            <a:alpha val="90000"/>
          </a:srgbClr>
        </a:solidFill>
      </dgm:spPr>
      <dgm:t>
        <a:bodyPr/>
        <a:lstStyle/>
        <a:p>
          <a:r>
            <a:rPr lang="tr-TR" dirty="0"/>
            <a:t>Kariyer Hazırlığı</a:t>
          </a:r>
        </a:p>
      </dgm:t>
    </dgm:pt>
    <dgm:pt modelId="{44132FA1-59CD-4E0D-9748-1B0B96838A95}" type="parTrans" cxnId="{C880BEEB-D2F5-4228-9E1C-8307CD3A3FFB}">
      <dgm:prSet/>
      <dgm:spPr/>
      <dgm:t>
        <a:bodyPr/>
        <a:lstStyle/>
        <a:p>
          <a:endParaRPr lang="tr-TR"/>
        </a:p>
      </dgm:t>
    </dgm:pt>
    <dgm:pt modelId="{EC19CE93-318E-4DAE-B997-0D29B3DB8B07}" type="sibTrans" cxnId="{C880BEEB-D2F5-4228-9E1C-8307CD3A3FFB}">
      <dgm:prSet/>
      <dgm:spPr/>
      <dgm:t>
        <a:bodyPr/>
        <a:lstStyle/>
        <a:p>
          <a:endParaRPr lang="tr-TR"/>
        </a:p>
      </dgm:t>
    </dgm:pt>
    <dgm:pt modelId="{5C3B88BC-98EF-472D-BDF3-1E5D3DC4BA3B}">
      <dgm:prSet/>
      <dgm:spPr>
        <a:solidFill>
          <a:srgbClr val="FFC000">
            <a:alpha val="90000"/>
          </a:srgbClr>
        </a:solidFill>
      </dgm:spPr>
      <dgm:t>
        <a:bodyPr/>
        <a:lstStyle/>
        <a:p>
          <a:r>
            <a:rPr lang="tr-TR" dirty="0"/>
            <a:t>Kariyer Planlama</a:t>
          </a:r>
        </a:p>
      </dgm:t>
    </dgm:pt>
    <dgm:pt modelId="{25BB9721-C2D9-48C6-883C-001F9DEE870F}" type="parTrans" cxnId="{A94448CA-86C2-47A7-BF2E-BD4E8F933658}">
      <dgm:prSet/>
      <dgm:spPr/>
      <dgm:t>
        <a:bodyPr/>
        <a:lstStyle/>
        <a:p>
          <a:endParaRPr lang="tr-TR"/>
        </a:p>
      </dgm:t>
    </dgm:pt>
    <dgm:pt modelId="{B05D292E-685D-4C9B-BC40-B245D6A80CB7}" type="sibTrans" cxnId="{A94448CA-86C2-47A7-BF2E-BD4E8F933658}">
      <dgm:prSet/>
      <dgm:spPr/>
      <dgm:t>
        <a:bodyPr/>
        <a:lstStyle/>
        <a:p>
          <a:endParaRPr lang="tr-TR"/>
        </a:p>
      </dgm:t>
    </dgm:pt>
    <dgm:pt modelId="{820185B2-F838-4AE0-B56B-ADD54113BF2E}">
      <dgm:prSet/>
      <dgm:spPr>
        <a:solidFill>
          <a:schemeClr val="accent4">
            <a:lumMod val="60000"/>
            <a:lumOff val="40000"/>
            <a:alpha val="90000"/>
          </a:schemeClr>
        </a:solidFill>
      </dgm:spPr>
      <dgm:t>
        <a:bodyPr/>
        <a:lstStyle/>
        <a:p>
          <a:r>
            <a:rPr lang="tr-TR" dirty="0"/>
            <a:t>Kişiler Arası Beceriler</a:t>
          </a:r>
        </a:p>
      </dgm:t>
    </dgm:pt>
    <dgm:pt modelId="{1AC91893-C525-4A21-8C7F-07D8E220325F}" type="parTrans" cxnId="{CB928BF9-CFDF-45B3-9AAE-125DAF1A31AA}">
      <dgm:prSet/>
      <dgm:spPr/>
      <dgm:t>
        <a:bodyPr/>
        <a:lstStyle/>
        <a:p>
          <a:endParaRPr lang="tr-TR"/>
        </a:p>
      </dgm:t>
    </dgm:pt>
    <dgm:pt modelId="{58E1A5EB-705C-42A5-A941-B3809CB52412}" type="sibTrans" cxnId="{CB928BF9-CFDF-45B3-9AAE-125DAF1A31AA}">
      <dgm:prSet/>
      <dgm:spPr/>
      <dgm:t>
        <a:bodyPr/>
        <a:lstStyle/>
        <a:p>
          <a:endParaRPr lang="tr-TR"/>
        </a:p>
      </dgm:t>
    </dgm:pt>
    <dgm:pt modelId="{1AB5403E-0245-46C4-9AB7-DB5272E5E3FF}">
      <dgm:prSet/>
      <dgm:spPr>
        <a:solidFill>
          <a:schemeClr val="accent4">
            <a:lumMod val="60000"/>
            <a:lumOff val="40000"/>
            <a:alpha val="90000"/>
          </a:schemeClr>
        </a:solidFill>
      </dgm:spPr>
      <dgm:t>
        <a:bodyPr/>
        <a:lstStyle/>
        <a:p>
          <a:r>
            <a:rPr lang="tr-TR" dirty="0"/>
            <a:t>Karar Verme</a:t>
          </a:r>
        </a:p>
      </dgm:t>
    </dgm:pt>
    <dgm:pt modelId="{ED354C80-A762-4C9F-8CE0-F136F1E1BD46}" type="parTrans" cxnId="{B96B4112-899C-43B1-801E-1AB3304919C2}">
      <dgm:prSet/>
      <dgm:spPr/>
      <dgm:t>
        <a:bodyPr/>
        <a:lstStyle/>
        <a:p>
          <a:endParaRPr lang="tr-TR"/>
        </a:p>
      </dgm:t>
    </dgm:pt>
    <dgm:pt modelId="{981C6C81-EE28-4A73-B92C-EC5569CB6FFA}" type="sibTrans" cxnId="{B96B4112-899C-43B1-801E-1AB3304919C2}">
      <dgm:prSet/>
      <dgm:spPr/>
      <dgm:t>
        <a:bodyPr/>
        <a:lstStyle/>
        <a:p>
          <a:endParaRPr lang="tr-TR"/>
        </a:p>
      </dgm:t>
    </dgm:pt>
    <dgm:pt modelId="{01F65EFD-C80B-4E3C-9C1A-6AE6FCD81156}">
      <dgm:prSet/>
      <dgm:spPr>
        <a:solidFill>
          <a:schemeClr val="accent4">
            <a:lumMod val="60000"/>
            <a:lumOff val="40000"/>
            <a:alpha val="90000"/>
          </a:schemeClr>
        </a:solidFill>
      </dgm:spPr>
      <dgm:t>
        <a:bodyPr/>
        <a:lstStyle/>
        <a:p>
          <a:r>
            <a:rPr lang="tr-TR" dirty="0"/>
            <a:t>Kişisel Güvenliğini Sağlama</a:t>
          </a:r>
        </a:p>
      </dgm:t>
    </dgm:pt>
    <dgm:pt modelId="{5BBA15A3-B41A-4BD8-A880-2E7081FF27BE}" type="parTrans" cxnId="{83AFFFF0-A7AE-4411-AD85-757B98E37A7E}">
      <dgm:prSet/>
      <dgm:spPr/>
      <dgm:t>
        <a:bodyPr/>
        <a:lstStyle/>
        <a:p>
          <a:endParaRPr lang="tr-TR"/>
        </a:p>
      </dgm:t>
    </dgm:pt>
    <dgm:pt modelId="{EACB537B-287A-4C90-8C58-E1F821CACF63}" type="sibTrans" cxnId="{83AFFFF0-A7AE-4411-AD85-757B98E37A7E}">
      <dgm:prSet/>
      <dgm:spPr/>
      <dgm:t>
        <a:bodyPr/>
        <a:lstStyle/>
        <a:p>
          <a:endParaRPr lang="tr-TR"/>
        </a:p>
      </dgm:t>
    </dgm:pt>
    <dgm:pt modelId="{0EA74C94-9BB1-4AC4-88A4-75A3898AC76D}">
      <dgm:prSet phldrT="[Metin]"/>
      <dgm:spPr>
        <a:solidFill>
          <a:schemeClr val="accent4">
            <a:lumMod val="60000"/>
            <a:lumOff val="40000"/>
            <a:alpha val="90000"/>
          </a:schemeClr>
        </a:solidFill>
      </dgm:spPr>
      <dgm:t>
        <a:bodyPr/>
        <a:lstStyle/>
        <a:p>
          <a:r>
            <a:rPr lang="tr-TR" dirty="0"/>
            <a:t>Duyguları Anlama ve Yönetme</a:t>
          </a:r>
        </a:p>
      </dgm:t>
    </dgm:pt>
    <dgm:pt modelId="{20E7E3A0-E38D-4EE4-AFF8-667B21DA6380}" type="parTrans" cxnId="{AB2DB09F-3EF2-46E1-8DD7-0DB61D9C7B85}">
      <dgm:prSet/>
      <dgm:spPr/>
      <dgm:t>
        <a:bodyPr/>
        <a:lstStyle/>
        <a:p>
          <a:endParaRPr lang="tr-TR"/>
        </a:p>
      </dgm:t>
    </dgm:pt>
    <dgm:pt modelId="{F4D202B8-271A-400D-9B93-9169F17B1831}" type="sibTrans" cxnId="{AB2DB09F-3EF2-46E1-8DD7-0DB61D9C7B85}">
      <dgm:prSet/>
      <dgm:spPr/>
      <dgm:t>
        <a:bodyPr/>
        <a:lstStyle/>
        <a:p>
          <a:endParaRPr lang="tr-TR"/>
        </a:p>
      </dgm:t>
    </dgm:pt>
    <dgm:pt modelId="{5B42FECF-6045-49F6-A4AD-1C51CCBD084A}" type="pres">
      <dgm:prSet presAssocID="{CA98B0EC-83E2-46ED-9AA4-820A283814D4}" presName="Name0" presStyleCnt="0">
        <dgm:presLayoutVars>
          <dgm:dir/>
          <dgm:animLvl val="lvl"/>
          <dgm:resizeHandles val="exact"/>
        </dgm:presLayoutVars>
      </dgm:prSet>
      <dgm:spPr/>
      <dgm:t>
        <a:bodyPr/>
        <a:lstStyle/>
        <a:p>
          <a:endParaRPr lang="tr-TR"/>
        </a:p>
      </dgm:t>
    </dgm:pt>
    <dgm:pt modelId="{DBE5B8BF-D1A1-4263-9DE1-76DAB311F200}" type="pres">
      <dgm:prSet presAssocID="{EC7F4752-ED87-48FF-B5E7-6A518288A9B3}" presName="linNode" presStyleCnt="0"/>
      <dgm:spPr/>
    </dgm:pt>
    <dgm:pt modelId="{4191A1C9-8CA8-4E8E-852C-0083E03A2B25}" type="pres">
      <dgm:prSet presAssocID="{EC7F4752-ED87-48FF-B5E7-6A518288A9B3}" presName="parentText" presStyleLbl="node1" presStyleIdx="0" presStyleCnt="3">
        <dgm:presLayoutVars>
          <dgm:chMax val="1"/>
          <dgm:bulletEnabled val="1"/>
        </dgm:presLayoutVars>
      </dgm:prSet>
      <dgm:spPr/>
      <dgm:t>
        <a:bodyPr/>
        <a:lstStyle/>
        <a:p>
          <a:endParaRPr lang="tr-TR"/>
        </a:p>
      </dgm:t>
    </dgm:pt>
    <dgm:pt modelId="{40726F22-AAFB-4DA3-90E9-C36973180741}" type="pres">
      <dgm:prSet presAssocID="{EC7F4752-ED87-48FF-B5E7-6A518288A9B3}" presName="descendantText" presStyleLbl="alignAccFollowNode1" presStyleIdx="0" presStyleCnt="3">
        <dgm:presLayoutVars>
          <dgm:bulletEnabled val="1"/>
        </dgm:presLayoutVars>
      </dgm:prSet>
      <dgm:spPr/>
      <dgm:t>
        <a:bodyPr/>
        <a:lstStyle/>
        <a:p>
          <a:endParaRPr lang="tr-TR"/>
        </a:p>
      </dgm:t>
    </dgm:pt>
    <dgm:pt modelId="{880B539F-1031-4E6A-AB0B-FF02AF3F1D2D}" type="pres">
      <dgm:prSet presAssocID="{24794F9E-CF10-4E05-9EFD-A638B827AF63}" presName="sp" presStyleCnt="0"/>
      <dgm:spPr/>
    </dgm:pt>
    <dgm:pt modelId="{6346C6BD-0C89-4761-B04E-A5CA77746818}" type="pres">
      <dgm:prSet presAssocID="{3626EEDE-7181-4622-BA59-651F2BBDEA44}" presName="linNode" presStyleCnt="0"/>
      <dgm:spPr/>
    </dgm:pt>
    <dgm:pt modelId="{D32FB424-1551-456C-86CD-870DF6780AC9}" type="pres">
      <dgm:prSet presAssocID="{3626EEDE-7181-4622-BA59-651F2BBDEA44}" presName="parentText" presStyleLbl="node1" presStyleIdx="1" presStyleCnt="3">
        <dgm:presLayoutVars>
          <dgm:chMax val="1"/>
          <dgm:bulletEnabled val="1"/>
        </dgm:presLayoutVars>
      </dgm:prSet>
      <dgm:spPr/>
      <dgm:t>
        <a:bodyPr/>
        <a:lstStyle/>
        <a:p>
          <a:endParaRPr lang="tr-TR"/>
        </a:p>
      </dgm:t>
    </dgm:pt>
    <dgm:pt modelId="{10D5945D-00A7-4C21-9E0A-EAA93606EA59}" type="pres">
      <dgm:prSet presAssocID="{3626EEDE-7181-4622-BA59-651F2BBDEA44}" presName="descendantText" presStyleLbl="alignAccFollowNode1" presStyleIdx="1" presStyleCnt="3">
        <dgm:presLayoutVars>
          <dgm:bulletEnabled val="1"/>
        </dgm:presLayoutVars>
      </dgm:prSet>
      <dgm:spPr/>
      <dgm:t>
        <a:bodyPr/>
        <a:lstStyle/>
        <a:p>
          <a:endParaRPr lang="tr-TR"/>
        </a:p>
      </dgm:t>
    </dgm:pt>
    <dgm:pt modelId="{E0C55776-1AF7-4E59-BB27-41213147A5AC}" type="pres">
      <dgm:prSet presAssocID="{8D6717B0-8510-49AB-A9BB-7E4923528FC3}" presName="sp" presStyleCnt="0"/>
      <dgm:spPr/>
    </dgm:pt>
    <dgm:pt modelId="{25606C32-DA89-4B3B-8D9B-EA38661FBE38}" type="pres">
      <dgm:prSet presAssocID="{B806A516-F29F-40F7-818B-1755A8C76362}" presName="linNode" presStyleCnt="0"/>
      <dgm:spPr/>
    </dgm:pt>
    <dgm:pt modelId="{02D40493-61EC-4733-933D-A50447032BEA}" type="pres">
      <dgm:prSet presAssocID="{B806A516-F29F-40F7-818B-1755A8C76362}" presName="parentText" presStyleLbl="node1" presStyleIdx="2" presStyleCnt="3">
        <dgm:presLayoutVars>
          <dgm:chMax val="1"/>
          <dgm:bulletEnabled val="1"/>
        </dgm:presLayoutVars>
      </dgm:prSet>
      <dgm:spPr/>
      <dgm:t>
        <a:bodyPr/>
        <a:lstStyle/>
        <a:p>
          <a:endParaRPr lang="tr-TR"/>
        </a:p>
      </dgm:t>
    </dgm:pt>
    <dgm:pt modelId="{8616626C-9677-4658-A81E-41D13C33D37A}" type="pres">
      <dgm:prSet presAssocID="{B806A516-F29F-40F7-818B-1755A8C76362}" presName="descendantText" presStyleLbl="alignAccFollowNode1" presStyleIdx="2" presStyleCnt="3">
        <dgm:presLayoutVars>
          <dgm:bulletEnabled val="1"/>
        </dgm:presLayoutVars>
      </dgm:prSet>
      <dgm:spPr/>
      <dgm:t>
        <a:bodyPr/>
        <a:lstStyle/>
        <a:p>
          <a:endParaRPr lang="tr-TR"/>
        </a:p>
      </dgm:t>
    </dgm:pt>
  </dgm:ptLst>
  <dgm:cxnLst>
    <dgm:cxn modelId="{679768FC-5C11-4C5E-BE70-3E07FF8671E6}" srcId="{CA98B0EC-83E2-46ED-9AA4-820A283814D4}" destId="{B806A516-F29F-40F7-818B-1755A8C76362}" srcOrd="2" destOrd="0" parTransId="{4E0F1180-3833-4A02-A25E-21C98D1BCFBA}" sibTransId="{13D45B9E-E655-4181-A7D1-16A62AE54CDB}"/>
    <dgm:cxn modelId="{83AFFFF0-A7AE-4411-AD85-757B98E37A7E}" srcId="{B806A516-F29F-40F7-818B-1755A8C76362}" destId="{01F65EFD-C80B-4E3C-9C1A-6AE6FCD81156}" srcOrd="4" destOrd="0" parTransId="{5BBA15A3-B41A-4BD8-A880-2E7081FF27BE}" sibTransId="{EACB537B-287A-4C90-8C58-E1F821CACF63}"/>
    <dgm:cxn modelId="{D326D062-CAB4-44B7-ADCA-105B7DEE93A0}" type="presOf" srcId="{B1222F6B-029B-4219-B3BC-D30D96CF0A77}" destId="{10D5945D-00A7-4C21-9E0A-EAA93606EA59}" srcOrd="0" destOrd="0" presId="urn:microsoft.com/office/officeart/2005/8/layout/vList5"/>
    <dgm:cxn modelId="{2A16C92E-CB88-4C34-9737-64A14C2035C4}" type="presOf" srcId="{3626EEDE-7181-4622-BA59-651F2BBDEA44}" destId="{D32FB424-1551-456C-86CD-870DF6780AC9}" srcOrd="0" destOrd="0" presId="urn:microsoft.com/office/officeart/2005/8/layout/vList5"/>
    <dgm:cxn modelId="{9F03D339-3026-4F16-B18A-A8DEAA5FE9B6}" type="presOf" srcId="{B806A516-F29F-40F7-818B-1755A8C76362}" destId="{02D40493-61EC-4733-933D-A50447032BEA}" srcOrd="0" destOrd="0" presId="urn:microsoft.com/office/officeart/2005/8/layout/vList5"/>
    <dgm:cxn modelId="{C9D78929-3D03-4B89-B05F-DDE3B899348D}" srcId="{CA98B0EC-83E2-46ED-9AA4-820A283814D4}" destId="{3626EEDE-7181-4622-BA59-651F2BBDEA44}" srcOrd="1" destOrd="0" parTransId="{3ADCE385-6EE5-4F34-B75E-704559D51BC4}" sibTransId="{8D6717B0-8510-49AB-A9BB-7E4923528FC3}"/>
    <dgm:cxn modelId="{3FF6FF14-D08E-473C-85C9-D88CC77FC9B6}" srcId="{EC7F4752-ED87-48FF-B5E7-6A518288A9B3}" destId="{AE298918-EA35-44C6-B173-7CE807588692}" srcOrd="0" destOrd="0" parTransId="{680A9FA9-0CFB-4504-A721-ADFCE1530DF1}" sibTransId="{78F66B93-1B75-4405-9409-8A2682B9DB4B}"/>
    <dgm:cxn modelId="{1691261F-50DD-4ED9-8059-05E491DB80A5}" type="presOf" srcId="{77B56AA7-0D2C-4D4E-92A3-781682855098}" destId="{8616626C-9677-4658-A81E-41D13C33D37A}" srcOrd="0" destOrd="0" presId="urn:microsoft.com/office/officeart/2005/8/layout/vList5"/>
    <dgm:cxn modelId="{9FE70236-848A-48AD-AC96-C6131777DC7B}" type="presOf" srcId="{CA98B0EC-83E2-46ED-9AA4-820A283814D4}" destId="{5B42FECF-6045-49F6-A4AD-1C51CCBD084A}" srcOrd="0" destOrd="0" presId="urn:microsoft.com/office/officeart/2005/8/layout/vList5"/>
    <dgm:cxn modelId="{27BA5E8F-DE0C-4308-BFF8-96827143D080}" type="presOf" srcId="{51FFC9A9-2E4B-46F8-8E15-93C4A02D7DEC}" destId="{40726F22-AAFB-4DA3-90E9-C36973180741}" srcOrd="0" destOrd="1" presId="urn:microsoft.com/office/officeart/2005/8/layout/vList5"/>
    <dgm:cxn modelId="{CB928BF9-CFDF-45B3-9AAE-125DAF1A31AA}" srcId="{B806A516-F29F-40F7-818B-1755A8C76362}" destId="{820185B2-F838-4AE0-B56B-ADD54113BF2E}" srcOrd="2" destOrd="0" parTransId="{1AC91893-C525-4A21-8C7F-07D8E220325F}" sibTransId="{58E1A5EB-705C-42A5-A941-B3809CB52412}"/>
    <dgm:cxn modelId="{AB2DB09F-3EF2-46E1-8DD7-0DB61D9C7B85}" srcId="{B806A516-F29F-40F7-818B-1755A8C76362}" destId="{0EA74C94-9BB1-4AC4-88A4-75A3898AC76D}" srcOrd="1" destOrd="0" parTransId="{20E7E3A0-E38D-4EE4-AFF8-667B21DA6380}" sibTransId="{F4D202B8-271A-400D-9B93-9169F17B1831}"/>
    <dgm:cxn modelId="{A94448CA-86C2-47A7-BF2E-BD4E8F933658}" srcId="{3626EEDE-7181-4622-BA59-651F2BBDEA44}" destId="{5C3B88BC-98EF-472D-BDF3-1E5D3DC4BA3B}" srcOrd="2" destOrd="0" parTransId="{25BB9721-C2D9-48C6-883C-001F9DEE870F}" sibTransId="{B05D292E-685D-4C9B-BC40-B245D6A80CB7}"/>
    <dgm:cxn modelId="{11413FC3-A5EB-4905-BD26-24A7019EDF74}" type="presOf" srcId="{EC7F4752-ED87-48FF-B5E7-6A518288A9B3}" destId="{4191A1C9-8CA8-4E8E-852C-0083E03A2B25}" srcOrd="0" destOrd="0" presId="urn:microsoft.com/office/officeart/2005/8/layout/vList5"/>
    <dgm:cxn modelId="{C880BEEB-D2F5-4228-9E1C-8307CD3A3FFB}" srcId="{3626EEDE-7181-4622-BA59-651F2BBDEA44}" destId="{19A0C4F0-4051-4123-85EA-60948FC0AD18}" srcOrd="1" destOrd="0" parTransId="{44132FA1-59CD-4E0D-9748-1B0B96838A95}" sibTransId="{EC19CE93-318E-4DAE-B997-0D29B3DB8B07}"/>
    <dgm:cxn modelId="{E84ED68A-BC3E-404F-9B20-F185EF199137}" srcId="{EC7F4752-ED87-48FF-B5E7-6A518288A9B3}" destId="{51FFC9A9-2E4B-46F8-8E15-93C4A02D7DEC}" srcOrd="1" destOrd="0" parTransId="{96535A9B-4915-4E40-9F7B-CBA39763CEA4}" sibTransId="{C65CABDC-B554-416C-8382-89B06D937789}"/>
    <dgm:cxn modelId="{2EF13BD9-C43A-451F-A008-0F55ED2FD8B2}" type="presOf" srcId="{5C3B88BC-98EF-472D-BDF3-1E5D3DC4BA3B}" destId="{10D5945D-00A7-4C21-9E0A-EAA93606EA59}" srcOrd="0" destOrd="2" presId="urn:microsoft.com/office/officeart/2005/8/layout/vList5"/>
    <dgm:cxn modelId="{B96B4112-899C-43B1-801E-1AB3304919C2}" srcId="{B806A516-F29F-40F7-818B-1755A8C76362}" destId="{1AB5403E-0245-46C4-9AB7-DB5272E5E3FF}" srcOrd="3" destOrd="0" parTransId="{ED354C80-A762-4C9F-8CE0-F136F1E1BD46}" sibTransId="{981C6C81-EE28-4A73-B92C-EC5569CB6FFA}"/>
    <dgm:cxn modelId="{B2F907F7-6723-44B8-A384-B70323C027E4}" srcId="{B806A516-F29F-40F7-818B-1755A8C76362}" destId="{77B56AA7-0D2C-4D4E-92A3-781682855098}" srcOrd="0" destOrd="0" parTransId="{1B4D66B9-40C6-4D06-AB2A-16D097090714}" sibTransId="{40D31CD8-5C23-44D3-A9FC-2D02C90B8ABA}"/>
    <dgm:cxn modelId="{133BE3F1-D2AA-423C-946F-56CBE81B8721}" type="presOf" srcId="{820185B2-F838-4AE0-B56B-ADD54113BF2E}" destId="{8616626C-9677-4658-A81E-41D13C33D37A}" srcOrd="0" destOrd="2" presId="urn:microsoft.com/office/officeart/2005/8/layout/vList5"/>
    <dgm:cxn modelId="{8818B47E-B89C-4159-982E-4D584AA59FBD}" type="presOf" srcId="{1AB5403E-0245-46C4-9AB7-DB5272E5E3FF}" destId="{8616626C-9677-4658-A81E-41D13C33D37A}" srcOrd="0" destOrd="3" presId="urn:microsoft.com/office/officeart/2005/8/layout/vList5"/>
    <dgm:cxn modelId="{FB214F7B-3098-40AB-B879-2A586AAF2185}" srcId="{CA98B0EC-83E2-46ED-9AA4-820A283814D4}" destId="{EC7F4752-ED87-48FF-B5E7-6A518288A9B3}" srcOrd="0" destOrd="0" parTransId="{2E070E2D-B299-48DD-977A-56FAAC169E07}" sibTransId="{24794F9E-CF10-4E05-9EFD-A638B827AF63}"/>
    <dgm:cxn modelId="{53579B88-ECBF-4403-99F0-4FCA76F13504}" type="presOf" srcId="{A20E1D1C-E747-422E-86CB-91B55A88F1F5}" destId="{40726F22-AAFB-4DA3-90E9-C36973180741}" srcOrd="0" destOrd="2" presId="urn:microsoft.com/office/officeart/2005/8/layout/vList5"/>
    <dgm:cxn modelId="{BBC8DB18-38DB-421F-8BB1-DBAF225184E0}" srcId="{3626EEDE-7181-4622-BA59-651F2BBDEA44}" destId="{B1222F6B-029B-4219-B3BC-D30D96CF0A77}" srcOrd="0" destOrd="0" parTransId="{EAEDBB37-63D2-47F6-BAF1-156B16DD518F}" sibTransId="{DDF4006B-AF9B-4404-B935-E04491EC9191}"/>
    <dgm:cxn modelId="{55F67889-860A-485E-9F47-BD15DE29739D}" type="presOf" srcId="{01F65EFD-C80B-4E3C-9C1A-6AE6FCD81156}" destId="{8616626C-9677-4658-A81E-41D13C33D37A}" srcOrd="0" destOrd="4" presId="urn:microsoft.com/office/officeart/2005/8/layout/vList5"/>
    <dgm:cxn modelId="{AC15EC77-CFE5-44E0-A748-016D51BF699E}" srcId="{EC7F4752-ED87-48FF-B5E7-6A518288A9B3}" destId="{A20E1D1C-E747-422E-86CB-91B55A88F1F5}" srcOrd="2" destOrd="0" parTransId="{665A3210-F05D-491E-AFAC-DE8A659D02E8}" sibTransId="{DFCDBDF2-26AC-40E5-A123-3822866F0DED}"/>
    <dgm:cxn modelId="{366CA05E-B2E8-4E67-9939-D49B9B2E2AB8}" type="presOf" srcId="{0EA74C94-9BB1-4AC4-88A4-75A3898AC76D}" destId="{8616626C-9677-4658-A81E-41D13C33D37A}" srcOrd="0" destOrd="1" presId="urn:microsoft.com/office/officeart/2005/8/layout/vList5"/>
    <dgm:cxn modelId="{E5D1CBAD-29C6-4C6F-9B6D-F6B03D08E133}" type="presOf" srcId="{19A0C4F0-4051-4123-85EA-60948FC0AD18}" destId="{10D5945D-00A7-4C21-9E0A-EAA93606EA59}" srcOrd="0" destOrd="1" presId="urn:microsoft.com/office/officeart/2005/8/layout/vList5"/>
    <dgm:cxn modelId="{82DB7D90-B3D0-4494-8D61-7146FFBD1A72}" type="presOf" srcId="{AE298918-EA35-44C6-B173-7CE807588692}" destId="{40726F22-AAFB-4DA3-90E9-C36973180741}" srcOrd="0" destOrd="0" presId="urn:microsoft.com/office/officeart/2005/8/layout/vList5"/>
    <dgm:cxn modelId="{92EA5662-2BFB-4534-A2CB-D1D0AD6B9C99}" type="presParOf" srcId="{5B42FECF-6045-49F6-A4AD-1C51CCBD084A}" destId="{DBE5B8BF-D1A1-4263-9DE1-76DAB311F200}" srcOrd="0" destOrd="0" presId="urn:microsoft.com/office/officeart/2005/8/layout/vList5"/>
    <dgm:cxn modelId="{6F182A3B-ABF1-4A77-A877-6D67937C14CE}" type="presParOf" srcId="{DBE5B8BF-D1A1-4263-9DE1-76DAB311F200}" destId="{4191A1C9-8CA8-4E8E-852C-0083E03A2B25}" srcOrd="0" destOrd="0" presId="urn:microsoft.com/office/officeart/2005/8/layout/vList5"/>
    <dgm:cxn modelId="{C536A58F-A36C-4837-9C7E-94F01BCC5FBD}" type="presParOf" srcId="{DBE5B8BF-D1A1-4263-9DE1-76DAB311F200}" destId="{40726F22-AAFB-4DA3-90E9-C36973180741}" srcOrd="1" destOrd="0" presId="urn:microsoft.com/office/officeart/2005/8/layout/vList5"/>
    <dgm:cxn modelId="{C5E42B2A-50DA-4FF9-80C7-A5334A8B6C91}" type="presParOf" srcId="{5B42FECF-6045-49F6-A4AD-1C51CCBD084A}" destId="{880B539F-1031-4E6A-AB0B-FF02AF3F1D2D}" srcOrd="1" destOrd="0" presId="urn:microsoft.com/office/officeart/2005/8/layout/vList5"/>
    <dgm:cxn modelId="{C8A593B8-7E18-448E-88A8-2B42A72C86ED}" type="presParOf" srcId="{5B42FECF-6045-49F6-A4AD-1C51CCBD084A}" destId="{6346C6BD-0C89-4761-B04E-A5CA77746818}" srcOrd="2" destOrd="0" presId="urn:microsoft.com/office/officeart/2005/8/layout/vList5"/>
    <dgm:cxn modelId="{BE4F5F75-DD07-4B6E-ADF4-1FD751600AD0}" type="presParOf" srcId="{6346C6BD-0C89-4761-B04E-A5CA77746818}" destId="{D32FB424-1551-456C-86CD-870DF6780AC9}" srcOrd="0" destOrd="0" presId="urn:microsoft.com/office/officeart/2005/8/layout/vList5"/>
    <dgm:cxn modelId="{D8B7B039-AA6F-445F-9FDD-B27F2FA94BD5}" type="presParOf" srcId="{6346C6BD-0C89-4761-B04E-A5CA77746818}" destId="{10D5945D-00A7-4C21-9E0A-EAA93606EA59}" srcOrd="1" destOrd="0" presId="urn:microsoft.com/office/officeart/2005/8/layout/vList5"/>
    <dgm:cxn modelId="{831FEA05-54EE-4F95-B285-C8BE7D0728A4}" type="presParOf" srcId="{5B42FECF-6045-49F6-A4AD-1C51CCBD084A}" destId="{E0C55776-1AF7-4E59-BB27-41213147A5AC}" srcOrd="3" destOrd="0" presId="urn:microsoft.com/office/officeart/2005/8/layout/vList5"/>
    <dgm:cxn modelId="{DFCD6EF3-260D-4FB5-B6C8-39D384BF0F73}" type="presParOf" srcId="{5B42FECF-6045-49F6-A4AD-1C51CCBD084A}" destId="{25606C32-DA89-4B3B-8D9B-EA38661FBE38}" srcOrd="4" destOrd="0" presId="urn:microsoft.com/office/officeart/2005/8/layout/vList5"/>
    <dgm:cxn modelId="{6EA90210-4B6B-4214-B424-9542538723B9}" type="presParOf" srcId="{25606C32-DA89-4B3B-8D9B-EA38661FBE38}" destId="{02D40493-61EC-4733-933D-A50447032BEA}" srcOrd="0" destOrd="0" presId="urn:microsoft.com/office/officeart/2005/8/layout/vList5"/>
    <dgm:cxn modelId="{3C47D129-B5B5-41C6-9A42-7EC9EDBCC592}" type="presParOf" srcId="{25606C32-DA89-4B3B-8D9B-EA38661FBE38}" destId="{8616626C-9677-4658-A81E-41D13C33D37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AFD116-8FF5-4A38-966B-2A75E9B9DF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08C7ED-BE45-4379-9A4B-37B4137B866F}">
      <dgm:prSet/>
      <dgm:spPr/>
      <dgm:t>
        <a:bodyPr/>
        <a:lstStyle/>
        <a:p>
          <a:pPr>
            <a:lnSpc>
              <a:spcPct val="100000"/>
            </a:lnSpc>
          </a:pPr>
          <a:r>
            <a:rPr lang="tr-TR"/>
            <a:t>Sosyal-Duygusal Gelişim Alanı Kazanımlarının Sınıf  Düzeylerine Göre Dağılımı</a:t>
          </a:r>
          <a:endParaRPr lang="en-US"/>
        </a:p>
      </dgm:t>
    </dgm:pt>
    <dgm:pt modelId="{A761E891-E567-4960-8564-1E3D52A2FE92}" type="parTrans" cxnId="{51EC80CD-7D9A-4F69-A608-19E4AEF2B302}">
      <dgm:prSet/>
      <dgm:spPr/>
      <dgm:t>
        <a:bodyPr/>
        <a:lstStyle/>
        <a:p>
          <a:endParaRPr lang="en-US"/>
        </a:p>
      </dgm:t>
    </dgm:pt>
    <dgm:pt modelId="{6EABF158-BCB8-49DA-BE77-9F1ED4B22865}" type="sibTrans" cxnId="{51EC80CD-7D9A-4F69-A608-19E4AEF2B302}">
      <dgm:prSet/>
      <dgm:spPr/>
      <dgm:t>
        <a:bodyPr/>
        <a:lstStyle/>
        <a:p>
          <a:endParaRPr lang="en-US"/>
        </a:p>
      </dgm:t>
    </dgm:pt>
    <dgm:pt modelId="{114D7133-0F89-4652-A64D-1DDA856811AB}">
      <dgm:prSet/>
      <dgm:spPr/>
      <dgm:t>
        <a:bodyPr/>
        <a:lstStyle/>
        <a:p>
          <a:pPr>
            <a:lnSpc>
              <a:spcPct val="100000"/>
            </a:lnSpc>
          </a:pPr>
          <a:r>
            <a:rPr lang="tr-TR"/>
            <a:t>Sosyal Duygusal gelişim alanında 163 kazanım bulunmakta ancak bazı sınıf düzeylerinde aynı kazanımların tekrar edilmesi nedeniyle toplam 212 kazanım yer almaktadır. </a:t>
          </a:r>
          <a:endParaRPr lang="en-US"/>
        </a:p>
      </dgm:t>
    </dgm:pt>
    <dgm:pt modelId="{95BE7AA6-4A46-4974-B94F-BA391DDC1418}" type="parTrans" cxnId="{B67E3F33-4459-40C1-88EE-58561AF212CB}">
      <dgm:prSet/>
      <dgm:spPr/>
      <dgm:t>
        <a:bodyPr/>
        <a:lstStyle/>
        <a:p>
          <a:endParaRPr lang="en-US"/>
        </a:p>
      </dgm:t>
    </dgm:pt>
    <dgm:pt modelId="{4C130FE6-D47B-47F4-9979-CB4C7684515F}" type="sibTrans" cxnId="{B67E3F33-4459-40C1-88EE-58561AF212CB}">
      <dgm:prSet/>
      <dgm:spPr/>
      <dgm:t>
        <a:bodyPr/>
        <a:lstStyle/>
        <a:p>
          <a:endParaRPr lang="en-US"/>
        </a:p>
      </dgm:t>
    </dgm:pt>
    <dgm:pt modelId="{4F6580EC-AA98-46D9-9630-43B595FEA493}">
      <dgm:prSet/>
      <dgm:spPr/>
      <dgm:t>
        <a:bodyPr/>
        <a:lstStyle/>
        <a:p>
          <a:pPr>
            <a:lnSpc>
              <a:spcPct val="100000"/>
            </a:lnSpc>
          </a:pPr>
          <a:r>
            <a:rPr lang="tr-TR"/>
            <a:t>Sosyal duygusal gelişim alanı yeterlikleri incelendiğinde; </a:t>
          </a:r>
          <a:endParaRPr lang="en-US"/>
        </a:p>
      </dgm:t>
    </dgm:pt>
    <dgm:pt modelId="{DDEA7D5B-72A5-4E65-A490-DEF9621C7E20}" type="parTrans" cxnId="{9F2ED1E3-37DC-412F-B071-80CC4E369728}">
      <dgm:prSet/>
      <dgm:spPr/>
      <dgm:t>
        <a:bodyPr/>
        <a:lstStyle/>
        <a:p>
          <a:endParaRPr lang="en-US"/>
        </a:p>
      </dgm:t>
    </dgm:pt>
    <dgm:pt modelId="{E2668262-8F3C-486A-A90B-A5C25A6118E0}" type="sibTrans" cxnId="{9F2ED1E3-37DC-412F-B071-80CC4E369728}">
      <dgm:prSet/>
      <dgm:spPr/>
      <dgm:t>
        <a:bodyPr/>
        <a:lstStyle/>
        <a:p>
          <a:endParaRPr lang="en-US"/>
        </a:p>
      </dgm:t>
    </dgm:pt>
    <dgm:pt modelId="{C165B378-49FB-467C-95F0-133F8BAB0F03}" type="pres">
      <dgm:prSet presAssocID="{08AFD116-8FF5-4A38-966B-2A75E9B9DFDD}" presName="root" presStyleCnt="0">
        <dgm:presLayoutVars>
          <dgm:dir/>
          <dgm:resizeHandles val="exact"/>
        </dgm:presLayoutVars>
      </dgm:prSet>
      <dgm:spPr/>
      <dgm:t>
        <a:bodyPr/>
        <a:lstStyle/>
        <a:p>
          <a:endParaRPr lang="tr-TR"/>
        </a:p>
      </dgm:t>
    </dgm:pt>
    <dgm:pt modelId="{9374C232-E14E-4785-AA34-6F02F3D55703}" type="pres">
      <dgm:prSet presAssocID="{8708C7ED-BE45-4379-9A4B-37B4137B866F}" presName="compNode" presStyleCnt="0"/>
      <dgm:spPr/>
    </dgm:pt>
    <dgm:pt modelId="{C6A457DD-7D29-45F2-B8CA-818E51FC8CEC}" type="pres">
      <dgm:prSet presAssocID="{8708C7ED-BE45-4379-9A4B-37B4137B866F}" presName="bgRect" presStyleLbl="bgShp" presStyleIdx="0" presStyleCnt="3"/>
      <dgm:spPr/>
    </dgm:pt>
    <dgm:pt modelId="{05BFF187-CC0C-4324-B7BD-A550CE3256A2}" type="pres">
      <dgm:prSet presAssocID="{8708C7ED-BE45-4379-9A4B-37B4137B86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Kitaplar"/>
        </a:ext>
      </dgm:extLst>
    </dgm:pt>
    <dgm:pt modelId="{294D3C74-7D8D-4A62-ABFD-6079FE2EE3D4}" type="pres">
      <dgm:prSet presAssocID="{8708C7ED-BE45-4379-9A4B-37B4137B866F}" presName="spaceRect" presStyleCnt="0"/>
      <dgm:spPr/>
    </dgm:pt>
    <dgm:pt modelId="{0E6400DD-C739-419C-A067-277BBD5FC845}" type="pres">
      <dgm:prSet presAssocID="{8708C7ED-BE45-4379-9A4B-37B4137B866F}" presName="parTx" presStyleLbl="revTx" presStyleIdx="0" presStyleCnt="3">
        <dgm:presLayoutVars>
          <dgm:chMax val="0"/>
          <dgm:chPref val="0"/>
        </dgm:presLayoutVars>
      </dgm:prSet>
      <dgm:spPr/>
      <dgm:t>
        <a:bodyPr/>
        <a:lstStyle/>
        <a:p>
          <a:endParaRPr lang="tr-TR"/>
        </a:p>
      </dgm:t>
    </dgm:pt>
    <dgm:pt modelId="{E04F1398-FE7B-4C1D-97B7-DC5A043E6020}" type="pres">
      <dgm:prSet presAssocID="{6EABF158-BCB8-49DA-BE77-9F1ED4B22865}" presName="sibTrans" presStyleCnt="0"/>
      <dgm:spPr/>
    </dgm:pt>
    <dgm:pt modelId="{A877825D-1E2E-4ACE-BEF6-42258AEDE226}" type="pres">
      <dgm:prSet presAssocID="{114D7133-0F89-4652-A64D-1DDA856811AB}" presName="compNode" presStyleCnt="0"/>
      <dgm:spPr/>
    </dgm:pt>
    <dgm:pt modelId="{EC52656E-A20F-40F5-A16C-B1EB1D5795DD}" type="pres">
      <dgm:prSet presAssocID="{114D7133-0F89-4652-A64D-1DDA856811AB}" presName="bgRect" presStyleLbl="bgShp" presStyleIdx="1" presStyleCnt="3"/>
      <dgm:spPr/>
    </dgm:pt>
    <dgm:pt modelId="{ED37C04D-BA09-47F4-B29E-E5D68D74FC75}" type="pres">
      <dgm:prSet presAssocID="{114D7133-0F89-4652-A64D-1DDA856811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Sad Face with No Fill"/>
        </a:ext>
      </dgm:extLst>
    </dgm:pt>
    <dgm:pt modelId="{580D2CBC-9DE7-40E2-803C-C6C0E80691B9}" type="pres">
      <dgm:prSet presAssocID="{114D7133-0F89-4652-A64D-1DDA856811AB}" presName="spaceRect" presStyleCnt="0"/>
      <dgm:spPr/>
    </dgm:pt>
    <dgm:pt modelId="{880950E3-E64F-4431-8457-44ABD198EAF6}" type="pres">
      <dgm:prSet presAssocID="{114D7133-0F89-4652-A64D-1DDA856811AB}" presName="parTx" presStyleLbl="revTx" presStyleIdx="1" presStyleCnt="3">
        <dgm:presLayoutVars>
          <dgm:chMax val="0"/>
          <dgm:chPref val="0"/>
        </dgm:presLayoutVars>
      </dgm:prSet>
      <dgm:spPr/>
      <dgm:t>
        <a:bodyPr/>
        <a:lstStyle/>
        <a:p>
          <a:endParaRPr lang="tr-TR"/>
        </a:p>
      </dgm:t>
    </dgm:pt>
    <dgm:pt modelId="{750E6D09-D3F5-47AB-8CE9-4188E3D6AE2C}" type="pres">
      <dgm:prSet presAssocID="{4C130FE6-D47B-47F4-9979-CB4C7684515F}" presName="sibTrans" presStyleCnt="0"/>
      <dgm:spPr/>
    </dgm:pt>
    <dgm:pt modelId="{DD9171DA-785F-4A20-BACF-BECD9401EFA9}" type="pres">
      <dgm:prSet presAssocID="{4F6580EC-AA98-46D9-9630-43B595FEA493}" presName="compNode" presStyleCnt="0"/>
      <dgm:spPr/>
    </dgm:pt>
    <dgm:pt modelId="{FA993595-2CC0-4469-A9DB-69E9AF78E2F7}" type="pres">
      <dgm:prSet presAssocID="{4F6580EC-AA98-46D9-9630-43B595FEA493}" presName="bgRect" presStyleLbl="bgShp" presStyleIdx="2" presStyleCnt="3"/>
      <dgm:spPr/>
    </dgm:pt>
    <dgm:pt modelId="{2DFC062F-DF5B-460B-A1DB-6D27715662E3}" type="pres">
      <dgm:prSet presAssocID="{4F6580EC-AA98-46D9-9630-43B595FEA4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Kalp"/>
        </a:ext>
      </dgm:extLst>
    </dgm:pt>
    <dgm:pt modelId="{317933FD-C7FA-42C0-8BC9-ACC8EA4E8CE9}" type="pres">
      <dgm:prSet presAssocID="{4F6580EC-AA98-46D9-9630-43B595FEA493}" presName="spaceRect" presStyleCnt="0"/>
      <dgm:spPr/>
    </dgm:pt>
    <dgm:pt modelId="{8567D70A-30ED-41D6-B11E-550402A66189}" type="pres">
      <dgm:prSet presAssocID="{4F6580EC-AA98-46D9-9630-43B595FEA493}" presName="parTx" presStyleLbl="revTx" presStyleIdx="2" presStyleCnt="3">
        <dgm:presLayoutVars>
          <dgm:chMax val="0"/>
          <dgm:chPref val="0"/>
        </dgm:presLayoutVars>
      </dgm:prSet>
      <dgm:spPr/>
      <dgm:t>
        <a:bodyPr/>
        <a:lstStyle/>
        <a:p>
          <a:endParaRPr lang="tr-TR"/>
        </a:p>
      </dgm:t>
    </dgm:pt>
  </dgm:ptLst>
  <dgm:cxnLst>
    <dgm:cxn modelId="{51EC80CD-7D9A-4F69-A608-19E4AEF2B302}" srcId="{08AFD116-8FF5-4A38-966B-2A75E9B9DFDD}" destId="{8708C7ED-BE45-4379-9A4B-37B4137B866F}" srcOrd="0" destOrd="0" parTransId="{A761E891-E567-4960-8564-1E3D52A2FE92}" sibTransId="{6EABF158-BCB8-49DA-BE77-9F1ED4B22865}"/>
    <dgm:cxn modelId="{36ED1A12-12C3-432C-91D4-68B7805AF0B2}" type="presOf" srcId="{08AFD116-8FF5-4A38-966B-2A75E9B9DFDD}" destId="{C165B378-49FB-467C-95F0-133F8BAB0F03}" srcOrd="0" destOrd="0" presId="urn:microsoft.com/office/officeart/2018/2/layout/IconVerticalSolidList"/>
    <dgm:cxn modelId="{7C484B6F-AA97-40E3-AF88-43DBC31567D2}" type="presOf" srcId="{8708C7ED-BE45-4379-9A4B-37B4137B866F}" destId="{0E6400DD-C739-419C-A067-277BBD5FC845}" srcOrd="0" destOrd="0" presId="urn:microsoft.com/office/officeart/2018/2/layout/IconVerticalSolidList"/>
    <dgm:cxn modelId="{B67E3F33-4459-40C1-88EE-58561AF212CB}" srcId="{08AFD116-8FF5-4A38-966B-2A75E9B9DFDD}" destId="{114D7133-0F89-4652-A64D-1DDA856811AB}" srcOrd="1" destOrd="0" parTransId="{95BE7AA6-4A46-4974-B94F-BA391DDC1418}" sibTransId="{4C130FE6-D47B-47F4-9979-CB4C7684515F}"/>
    <dgm:cxn modelId="{78C11FC0-CFB7-4580-B7C4-1FA081FC4E21}" type="presOf" srcId="{114D7133-0F89-4652-A64D-1DDA856811AB}" destId="{880950E3-E64F-4431-8457-44ABD198EAF6}" srcOrd="0" destOrd="0" presId="urn:microsoft.com/office/officeart/2018/2/layout/IconVerticalSolidList"/>
    <dgm:cxn modelId="{9F2ED1E3-37DC-412F-B071-80CC4E369728}" srcId="{08AFD116-8FF5-4A38-966B-2A75E9B9DFDD}" destId="{4F6580EC-AA98-46D9-9630-43B595FEA493}" srcOrd="2" destOrd="0" parTransId="{DDEA7D5B-72A5-4E65-A490-DEF9621C7E20}" sibTransId="{E2668262-8F3C-486A-A90B-A5C25A6118E0}"/>
    <dgm:cxn modelId="{8B262054-9B7D-42A1-9021-3C89FADCE40B}" type="presOf" srcId="{4F6580EC-AA98-46D9-9630-43B595FEA493}" destId="{8567D70A-30ED-41D6-B11E-550402A66189}" srcOrd="0" destOrd="0" presId="urn:microsoft.com/office/officeart/2018/2/layout/IconVerticalSolidList"/>
    <dgm:cxn modelId="{FBE6E616-2235-4D90-B04A-F245C0099AAC}" type="presParOf" srcId="{C165B378-49FB-467C-95F0-133F8BAB0F03}" destId="{9374C232-E14E-4785-AA34-6F02F3D55703}" srcOrd="0" destOrd="0" presId="urn:microsoft.com/office/officeart/2018/2/layout/IconVerticalSolidList"/>
    <dgm:cxn modelId="{7580B667-E6EC-4DD2-9613-4B428F5FCF66}" type="presParOf" srcId="{9374C232-E14E-4785-AA34-6F02F3D55703}" destId="{C6A457DD-7D29-45F2-B8CA-818E51FC8CEC}" srcOrd="0" destOrd="0" presId="urn:microsoft.com/office/officeart/2018/2/layout/IconVerticalSolidList"/>
    <dgm:cxn modelId="{2467D590-42A9-4B5C-B8DC-D9B97D25B781}" type="presParOf" srcId="{9374C232-E14E-4785-AA34-6F02F3D55703}" destId="{05BFF187-CC0C-4324-B7BD-A550CE3256A2}" srcOrd="1" destOrd="0" presId="urn:microsoft.com/office/officeart/2018/2/layout/IconVerticalSolidList"/>
    <dgm:cxn modelId="{642F10CE-3F6D-4356-827E-05729F9FB37F}" type="presParOf" srcId="{9374C232-E14E-4785-AA34-6F02F3D55703}" destId="{294D3C74-7D8D-4A62-ABFD-6079FE2EE3D4}" srcOrd="2" destOrd="0" presId="urn:microsoft.com/office/officeart/2018/2/layout/IconVerticalSolidList"/>
    <dgm:cxn modelId="{A011B58D-3FA9-40AF-98A1-FDA157FD3CF2}" type="presParOf" srcId="{9374C232-E14E-4785-AA34-6F02F3D55703}" destId="{0E6400DD-C739-419C-A067-277BBD5FC845}" srcOrd="3" destOrd="0" presId="urn:microsoft.com/office/officeart/2018/2/layout/IconVerticalSolidList"/>
    <dgm:cxn modelId="{B71C6C47-9849-45C5-9C2A-167728E326BE}" type="presParOf" srcId="{C165B378-49FB-467C-95F0-133F8BAB0F03}" destId="{E04F1398-FE7B-4C1D-97B7-DC5A043E6020}" srcOrd="1" destOrd="0" presId="urn:microsoft.com/office/officeart/2018/2/layout/IconVerticalSolidList"/>
    <dgm:cxn modelId="{4E9278D2-76CA-480E-977C-656CB3300D46}" type="presParOf" srcId="{C165B378-49FB-467C-95F0-133F8BAB0F03}" destId="{A877825D-1E2E-4ACE-BEF6-42258AEDE226}" srcOrd="2" destOrd="0" presId="urn:microsoft.com/office/officeart/2018/2/layout/IconVerticalSolidList"/>
    <dgm:cxn modelId="{8969AAFE-2A7A-4529-8DB0-191968E0B28F}" type="presParOf" srcId="{A877825D-1E2E-4ACE-BEF6-42258AEDE226}" destId="{EC52656E-A20F-40F5-A16C-B1EB1D5795DD}" srcOrd="0" destOrd="0" presId="urn:microsoft.com/office/officeart/2018/2/layout/IconVerticalSolidList"/>
    <dgm:cxn modelId="{88FD93F4-92B3-47DC-846A-EE2DC1A93CE8}" type="presParOf" srcId="{A877825D-1E2E-4ACE-BEF6-42258AEDE226}" destId="{ED37C04D-BA09-47F4-B29E-E5D68D74FC75}" srcOrd="1" destOrd="0" presId="urn:microsoft.com/office/officeart/2018/2/layout/IconVerticalSolidList"/>
    <dgm:cxn modelId="{DD3D05A3-0EFF-40A0-9590-1005EEE99871}" type="presParOf" srcId="{A877825D-1E2E-4ACE-BEF6-42258AEDE226}" destId="{580D2CBC-9DE7-40E2-803C-C6C0E80691B9}" srcOrd="2" destOrd="0" presId="urn:microsoft.com/office/officeart/2018/2/layout/IconVerticalSolidList"/>
    <dgm:cxn modelId="{0031F967-A311-4596-AA13-864419255366}" type="presParOf" srcId="{A877825D-1E2E-4ACE-BEF6-42258AEDE226}" destId="{880950E3-E64F-4431-8457-44ABD198EAF6}" srcOrd="3" destOrd="0" presId="urn:microsoft.com/office/officeart/2018/2/layout/IconVerticalSolidList"/>
    <dgm:cxn modelId="{5F7089F2-0E2A-439F-8F4E-041990ABB27B}" type="presParOf" srcId="{C165B378-49FB-467C-95F0-133F8BAB0F03}" destId="{750E6D09-D3F5-47AB-8CE9-4188E3D6AE2C}" srcOrd="3" destOrd="0" presId="urn:microsoft.com/office/officeart/2018/2/layout/IconVerticalSolidList"/>
    <dgm:cxn modelId="{B082267C-B7C7-4DBD-9563-6D31BD6ACD4C}" type="presParOf" srcId="{C165B378-49FB-467C-95F0-133F8BAB0F03}" destId="{DD9171DA-785F-4A20-BACF-BECD9401EFA9}" srcOrd="4" destOrd="0" presId="urn:microsoft.com/office/officeart/2018/2/layout/IconVerticalSolidList"/>
    <dgm:cxn modelId="{9D2FDC27-0693-48F1-A505-B961AADFF967}" type="presParOf" srcId="{DD9171DA-785F-4A20-BACF-BECD9401EFA9}" destId="{FA993595-2CC0-4469-A9DB-69E9AF78E2F7}" srcOrd="0" destOrd="0" presId="urn:microsoft.com/office/officeart/2018/2/layout/IconVerticalSolidList"/>
    <dgm:cxn modelId="{4C85846B-1EF3-4A13-8FBE-540202CFC854}" type="presParOf" srcId="{DD9171DA-785F-4A20-BACF-BECD9401EFA9}" destId="{2DFC062F-DF5B-460B-A1DB-6D27715662E3}" srcOrd="1" destOrd="0" presId="urn:microsoft.com/office/officeart/2018/2/layout/IconVerticalSolidList"/>
    <dgm:cxn modelId="{B8760AC7-E4B3-4FF3-8C9D-219B7CB276A0}" type="presParOf" srcId="{DD9171DA-785F-4A20-BACF-BECD9401EFA9}" destId="{317933FD-C7FA-42C0-8BC9-ACC8EA4E8CE9}" srcOrd="2" destOrd="0" presId="urn:microsoft.com/office/officeart/2018/2/layout/IconVerticalSolidList"/>
    <dgm:cxn modelId="{E097C0F3-2C23-4EDE-9820-CB11ACA3CB76}" type="presParOf" srcId="{DD9171DA-785F-4A20-BACF-BECD9401EFA9}" destId="{8567D70A-30ED-41D6-B11E-550402A66189}"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8E003-7D7B-4CB8-BC68-553CC65CE73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1A0C919-25D4-4115-B353-2780517647C8}">
      <dgm:prSet custT="1"/>
      <dgm:spPr/>
      <dgm:t>
        <a:bodyPr/>
        <a:lstStyle/>
        <a:p>
          <a:pPr>
            <a:lnSpc>
              <a:spcPct val="100000"/>
            </a:lnSpc>
          </a:pPr>
          <a:r>
            <a:rPr lang="tr-TR" sz="1400" dirty="0"/>
            <a:t>Kazanımların işleniş sırasına dikkat edilmelidir. Ancak MEB’in önceliklerine, bölge, il, okul ve öğrenci özellikleri ve ihtiyaçlarına göre kazanımların işleniş sırasında değişiklik yapılabilir. Örneğin öğrencilerle ilgili yönetmelik değişiklikleri, sınav tarihlerindeki değişiklikler gibi.</a:t>
          </a:r>
          <a:endParaRPr lang="en-US" sz="1400" dirty="0"/>
        </a:p>
      </dgm:t>
    </dgm:pt>
    <dgm:pt modelId="{30CD6A8D-3BDE-4BC0-85B0-77E2969F9AF5}" type="parTrans" cxnId="{369B8878-07FA-4CA2-8622-3FE722D9DB47}">
      <dgm:prSet/>
      <dgm:spPr/>
      <dgm:t>
        <a:bodyPr/>
        <a:lstStyle/>
        <a:p>
          <a:endParaRPr lang="en-US"/>
        </a:p>
      </dgm:t>
    </dgm:pt>
    <dgm:pt modelId="{4AF92334-CE4B-4AD0-AC52-D54B2B00F826}" type="sibTrans" cxnId="{369B8878-07FA-4CA2-8622-3FE722D9DB47}">
      <dgm:prSet/>
      <dgm:spPr/>
      <dgm:t>
        <a:bodyPr/>
        <a:lstStyle/>
        <a:p>
          <a:endParaRPr lang="en-US"/>
        </a:p>
      </dgm:t>
    </dgm:pt>
    <dgm:pt modelId="{7B44CE16-4DA3-4323-91E9-E0B5F8E75D51}">
      <dgm:prSet custT="1"/>
      <dgm:spPr/>
      <dgm:t>
        <a:bodyPr/>
        <a:lstStyle/>
        <a:p>
          <a:pPr>
            <a:lnSpc>
              <a:spcPct val="100000"/>
            </a:lnSpc>
          </a:pPr>
          <a:r>
            <a:rPr lang="tr-TR" sz="1400" dirty="0"/>
            <a:t>Her kazanım için genellikle bir ders saati ayrılmıştır. Fakat bazı kazanımların kapsamı dikkate alınarak iki ders saatinde gerçekleştirilmesi gerekmektedir</a:t>
          </a:r>
          <a:r>
            <a:rPr lang="tr-TR" sz="1100" dirty="0"/>
            <a:t>.</a:t>
          </a:r>
          <a:endParaRPr lang="en-US" sz="1100" dirty="0"/>
        </a:p>
      </dgm:t>
    </dgm:pt>
    <dgm:pt modelId="{2F664EFA-79F2-42E7-AFCF-C6D22F2230FA}" type="parTrans" cxnId="{48419196-D904-443F-9142-A7088FB231A9}">
      <dgm:prSet/>
      <dgm:spPr/>
      <dgm:t>
        <a:bodyPr/>
        <a:lstStyle/>
        <a:p>
          <a:endParaRPr lang="en-US"/>
        </a:p>
      </dgm:t>
    </dgm:pt>
    <dgm:pt modelId="{891A0763-3D6D-4BF8-B13E-5146FB8C554D}" type="sibTrans" cxnId="{48419196-D904-443F-9142-A7088FB231A9}">
      <dgm:prSet/>
      <dgm:spPr/>
      <dgm:t>
        <a:bodyPr/>
        <a:lstStyle/>
        <a:p>
          <a:endParaRPr lang="en-US"/>
        </a:p>
      </dgm:t>
    </dgm:pt>
    <dgm:pt modelId="{250B108A-400F-40E8-AE56-17D258152E29}">
      <dgm:prSet custT="1"/>
      <dgm:spPr/>
      <dgm:t>
        <a:bodyPr/>
        <a:lstStyle/>
        <a:p>
          <a:pPr>
            <a:lnSpc>
              <a:spcPct val="100000"/>
            </a:lnSpc>
          </a:pPr>
          <a:r>
            <a:rPr lang="tr-TR" sz="1400" dirty="0"/>
            <a:t>Programın uygulanması konusunda öğretmenlere yönelik konsültasyon (müşavirlik) çalışmaları önemli.</a:t>
          </a:r>
          <a:endParaRPr lang="en-US" sz="1400" dirty="0"/>
        </a:p>
      </dgm:t>
    </dgm:pt>
    <dgm:pt modelId="{61655262-AC97-4AD3-82D7-65B57774618F}" type="parTrans" cxnId="{CAC25A64-4520-44E7-B65F-7D01F1F08F76}">
      <dgm:prSet/>
      <dgm:spPr/>
      <dgm:t>
        <a:bodyPr/>
        <a:lstStyle/>
        <a:p>
          <a:endParaRPr lang="en-US"/>
        </a:p>
      </dgm:t>
    </dgm:pt>
    <dgm:pt modelId="{8C1B6FBD-A1F2-4546-ADD1-A5E83A2F8C51}" type="sibTrans" cxnId="{CAC25A64-4520-44E7-B65F-7D01F1F08F76}">
      <dgm:prSet/>
      <dgm:spPr/>
      <dgm:t>
        <a:bodyPr/>
        <a:lstStyle/>
        <a:p>
          <a:endParaRPr lang="en-US"/>
        </a:p>
      </dgm:t>
    </dgm:pt>
    <dgm:pt modelId="{6ADE5CC2-BDFB-46FF-ABA0-5D88A58E66F7}" type="pres">
      <dgm:prSet presAssocID="{1CA8E003-7D7B-4CB8-BC68-553CC65CE73A}" presName="root" presStyleCnt="0">
        <dgm:presLayoutVars>
          <dgm:dir/>
          <dgm:resizeHandles val="exact"/>
        </dgm:presLayoutVars>
      </dgm:prSet>
      <dgm:spPr/>
      <dgm:t>
        <a:bodyPr/>
        <a:lstStyle/>
        <a:p>
          <a:endParaRPr lang="tr-TR"/>
        </a:p>
      </dgm:t>
    </dgm:pt>
    <dgm:pt modelId="{02400569-6C29-4401-AAC2-ED733ED28945}" type="pres">
      <dgm:prSet presAssocID="{71A0C919-25D4-4115-B353-2780517647C8}" presName="compNode" presStyleCnt="0"/>
      <dgm:spPr/>
    </dgm:pt>
    <dgm:pt modelId="{89E6B169-7BAC-485D-A2B7-9B93D0BA852B}" type="pres">
      <dgm:prSet presAssocID="{71A0C919-25D4-4115-B353-2780517647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Diploma Roll"/>
        </a:ext>
      </dgm:extLst>
    </dgm:pt>
    <dgm:pt modelId="{3110EEA6-076D-432F-BA1C-55DFFD6DCACB}" type="pres">
      <dgm:prSet presAssocID="{71A0C919-25D4-4115-B353-2780517647C8}" presName="spaceRect" presStyleCnt="0"/>
      <dgm:spPr/>
    </dgm:pt>
    <dgm:pt modelId="{828F447E-D9E6-44DA-A0E5-5F0746B55393}" type="pres">
      <dgm:prSet presAssocID="{71A0C919-25D4-4115-B353-2780517647C8}" presName="textRect" presStyleLbl="revTx" presStyleIdx="0" presStyleCnt="3">
        <dgm:presLayoutVars>
          <dgm:chMax val="1"/>
          <dgm:chPref val="1"/>
        </dgm:presLayoutVars>
      </dgm:prSet>
      <dgm:spPr/>
      <dgm:t>
        <a:bodyPr/>
        <a:lstStyle/>
        <a:p>
          <a:endParaRPr lang="tr-TR"/>
        </a:p>
      </dgm:t>
    </dgm:pt>
    <dgm:pt modelId="{5046618C-1A4F-4186-992C-3C88864DF78B}" type="pres">
      <dgm:prSet presAssocID="{4AF92334-CE4B-4AD0-AC52-D54B2B00F826}" presName="sibTrans" presStyleCnt="0"/>
      <dgm:spPr/>
    </dgm:pt>
    <dgm:pt modelId="{74AD2CD2-1081-44A3-9338-D011BA566BC2}" type="pres">
      <dgm:prSet presAssocID="{7B44CE16-4DA3-4323-91E9-E0B5F8E75D51}" presName="compNode" presStyleCnt="0"/>
      <dgm:spPr/>
    </dgm:pt>
    <dgm:pt modelId="{971CACC5-0B67-41A7-B7B8-7DE51DCD59CB}" type="pres">
      <dgm:prSet presAssocID="{7B44CE16-4DA3-4323-91E9-E0B5F8E75D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Sınıf"/>
        </a:ext>
      </dgm:extLst>
    </dgm:pt>
    <dgm:pt modelId="{21DFE108-25C8-42A1-8306-1131C3BFD872}" type="pres">
      <dgm:prSet presAssocID="{7B44CE16-4DA3-4323-91E9-E0B5F8E75D51}" presName="spaceRect" presStyleCnt="0"/>
      <dgm:spPr/>
    </dgm:pt>
    <dgm:pt modelId="{0BAB944D-2C15-4C5D-8908-242861834C54}" type="pres">
      <dgm:prSet presAssocID="{7B44CE16-4DA3-4323-91E9-E0B5F8E75D51}" presName="textRect" presStyleLbl="revTx" presStyleIdx="1" presStyleCnt="3">
        <dgm:presLayoutVars>
          <dgm:chMax val="1"/>
          <dgm:chPref val="1"/>
        </dgm:presLayoutVars>
      </dgm:prSet>
      <dgm:spPr/>
      <dgm:t>
        <a:bodyPr/>
        <a:lstStyle/>
        <a:p>
          <a:endParaRPr lang="tr-TR"/>
        </a:p>
      </dgm:t>
    </dgm:pt>
    <dgm:pt modelId="{06667127-BC4E-4514-9868-FB0913A65C62}" type="pres">
      <dgm:prSet presAssocID="{891A0763-3D6D-4BF8-B13E-5146FB8C554D}" presName="sibTrans" presStyleCnt="0"/>
      <dgm:spPr/>
    </dgm:pt>
    <dgm:pt modelId="{750898F0-B51D-4713-86C1-A1F8A052E43C}" type="pres">
      <dgm:prSet presAssocID="{250B108A-400F-40E8-AE56-17D258152E29}" presName="compNode" presStyleCnt="0"/>
      <dgm:spPr/>
    </dgm:pt>
    <dgm:pt modelId="{11F9E824-6B17-4D08-9031-157C1373280F}" type="pres">
      <dgm:prSet presAssocID="{250B108A-400F-40E8-AE56-17D258152E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İstatistikler"/>
        </a:ext>
      </dgm:extLst>
    </dgm:pt>
    <dgm:pt modelId="{FA3C0066-71F1-4576-BE93-70AEA80A36EC}" type="pres">
      <dgm:prSet presAssocID="{250B108A-400F-40E8-AE56-17D258152E29}" presName="spaceRect" presStyleCnt="0"/>
      <dgm:spPr/>
    </dgm:pt>
    <dgm:pt modelId="{C68FAB40-9D7B-458E-8FDC-CCF6D5F3CC00}" type="pres">
      <dgm:prSet presAssocID="{250B108A-400F-40E8-AE56-17D258152E29}" presName="textRect" presStyleLbl="revTx" presStyleIdx="2" presStyleCnt="3">
        <dgm:presLayoutVars>
          <dgm:chMax val="1"/>
          <dgm:chPref val="1"/>
        </dgm:presLayoutVars>
      </dgm:prSet>
      <dgm:spPr/>
      <dgm:t>
        <a:bodyPr/>
        <a:lstStyle/>
        <a:p>
          <a:endParaRPr lang="tr-TR"/>
        </a:p>
      </dgm:t>
    </dgm:pt>
  </dgm:ptLst>
  <dgm:cxnLst>
    <dgm:cxn modelId="{369B8878-07FA-4CA2-8622-3FE722D9DB47}" srcId="{1CA8E003-7D7B-4CB8-BC68-553CC65CE73A}" destId="{71A0C919-25D4-4115-B353-2780517647C8}" srcOrd="0" destOrd="0" parTransId="{30CD6A8D-3BDE-4BC0-85B0-77E2969F9AF5}" sibTransId="{4AF92334-CE4B-4AD0-AC52-D54B2B00F826}"/>
    <dgm:cxn modelId="{CAC25A64-4520-44E7-B65F-7D01F1F08F76}" srcId="{1CA8E003-7D7B-4CB8-BC68-553CC65CE73A}" destId="{250B108A-400F-40E8-AE56-17D258152E29}" srcOrd="2" destOrd="0" parTransId="{61655262-AC97-4AD3-82D7-65B57774618F}" sibTransId="{8C1B6FBD-A1F2-4546-ADD1-A5E83A2F8C51}"/>
    <dgm:cxn modelId="{3005D644-611C-463A-93EF-5E6A18FA7D27}" type="presOf" srcId="{71A0C919-25D4-4115-B353-2780517647C8}" destId="{828F447E-D9E6-44DA-A0E5-5F0746B55393}" srcOrd="0" destOrd="0" presId="urn:microsoft.com/office/officeart/2018/2/layout/IconLabelList"/>
    <dgm:cxn modelId="{77846D40-970C-402A-AFAE-8568C10BAFDA}" type="presOf" srcId="{7B44CE16-4DA3-4323-91E9-E0B5F8E75D51}" destId="{0BAB944D-2C15-4C5D-8908-242861834C54}" srcOrd="0" destOrd="0" presId="urn:microsoft.com/office/officeart/2018/2/layout/IconLabelList"/>
    <dgm:cxn modelId="{05A2BF77-592E-40DB-B590-3E8BDEE05C63}" type="presOf" srcId="{250B108A-400F-40E8-AE56-17D258152E29}" destId="{C68FAB40-9D7B-458E-8FDC-CCF6D5F3CC00}" srcOrd="0" destOrd="0" presId="urn:microsoft.com/office/officeart/2018/2/layout/IconLabelList"/>
    <dgm:cxn modelId="{48419196-D904-443F-9142-A7088FB231A9}" srcId="{1CA8E003-7D7B-4CB8-BC68-553CC65CE73A}" destId="{7B44CE16-4DA3-4323-91E9-E0B5F8E75D51}" srcOrd="1" destOrd="0" parTransId="{2F664EFA-79F2-42E7-AFCF-C6D22F2230FA}" sibTransId="{891A0763-3D6D-4BF8-B13E-5146FB8C554D}"/>
    <dgm:cxn modelId="{0304D2C2-5E9B-4DDA-B557-F9095AA90C27}" type="presOf" srcId="{1CA8E003-7D7B-4CB8-BC68-553CC65CE73A}" destId="{6ADE5CC2-BDFB-46FF-ABA0-5D88A58E66F7}" srcOrd="0" destOrd="0" presId="urn:microsoft.com/office/officeart/2018/2/layout/IconLabelList"/>
    <dgm:cxn modelId="{636AC968-9B09-4C14-BD89-9525AD6A6309}" type="presParOf" srcId="{6ADE5CC2-BDFB-46FF-ABA0-5D88A58E66F7}" destId="{02400569-6C29-4401-AAC2-ED733ED28945}" srcOrd="0" destOrd="0" presId="urn:microsoft.com/office/officeart/2018/2/layout/IconLabelList"/>
    <dgm:cxn modelId="{B4A8E292-C5D6-44B8-B8F8-10CDCB20677D}" type="presParOf" srcId="{02400569-6C29-4401-AAC2-ED733ED28945}" destId="{89E6B169-7BAC-485D-A2B7-9B93D0BA852B}" srcOrd="0" destOrd="0" presId="urn:microsoft.com/office/officeart/2018/2/layout/IconLabelList"/>
    <dgm:cxn modelId="{D8AA4449-C1F3-408A-B7EE-CD2CEF1B82B7}" type="presParOf" srcId="{02400569-6C29-4401-AAC2-ED733ED28945}" destId="{3110EEA6-076D-432F-BA1C-55DFFD6DCACB}" srcOrd="1" destOrd="0" presId="urn:microsoft.com/office/officeart/2018/2/layout/IconLabelList"/>
    <dgm:cxn modelId="{368142D4-DBF3-49DD-A4CF-7415644597FD}" type="presParOf" srcId="{02400569-6C29-4401-AAC2-ED733ED28945}" destId="{828F447E-D9E6-44DA-A0E5-5F0746B55393}" srcOrd="2" destOrd="0" presId="urn:microsoft.com/office/officeart/2018/2/layout/IconLabelList"/>
    <dgm:cxn modelId="{1F46A288-4053-40CD-9119-E4911F142607}" type="presParOf" srcId="{6ADE5CC2-BDFB-46FF-ABA0-5D88A58E66F7}" destId="{5046618C-1A4F-4186-992C-3C88864DF78B}" srcOrd="1" destOrd="0" presId="urn:microsoft.com/office/officeart/2018/2/layout/IconLabelList"/>
    <dgm:cxn modelId="{353801B6-DE9C-4703-948A-2ABB172A726D}" type="presParOf" srcId="{6ADE5CC2-BDFB-46FF-ABA0-5D88A58E66F7}" destId="{74AD2CD2-1081-44A3-9338-D011BA566BC2}" srcOrd="2" destOrd="0" presId="urn:microsoft.com/office/officeart/2018/2/layout/IconLabelList"/>
    <dgm:cxn modelId="{A38A6FD6-1E9E-4640-89D6-1FB47F1163E4}" type="presParOf" srcId="{74AD2CD2-1081-44A3-9338-D011BA566BC2}" destId="{971CACC5-0B67-41A7-B7B8-7DE51DCD59CB}" srcOrd="0" destOrd="0" presId="urn:microsoft.com/office/officeart/2018/2/layout/IconLabelList"/>
    <dgm:cxn modelId="{4ACEB4AA-E334-4020-8A18-3DE5B6E20457}" type="presParOf" srcId="{74AD2CD2-1081-44A3-9338-D011BA566BC2}" destId="{21DFE108-25C8-42A1-8306-1131C3BFD872}" srcOrd="1" destOrd="0" presId="urn:microsoft.com/office/officeart/2018/2/layout/IconLabelList"/>
    <dgm:cxn modelId="{24693063-C62F-49CC-A706-7324EE2E2E85}" type="presParOf" srcId="{74AD2CD2-1081-44A3-9338-D011BA566BC2}" destId="{0BAB944D-2C15-4C5D-8908-242861834C54}" srcOrd="2" destOrd="0" presId="urn:microsoft.com/office/officeart/2018/2/layout/IconLabelList"/>
    <dgm:cxn modelId="{4CDA384F-B898-402D-8042-587C253202E3}" type="presParOf" srcId="{6ADE5CC2-BDFB-46FF-ABA0-5D88A58E66F7}" destId="{06667127-BC4E-4514-9868-FB0913A65C62}" srcOrd="3" destOrd="0" presId="urn:microsoft.com/office/officeart/2018/2/layout/IconLabelList"/>
    <dgm:cxn modelId="{978C494D-B991-444C-9E38-756A0E815C00}" type="presParOf" srcId="{6ADE5CC2-BDFB-46FF-ABA0-5D88A58E66F7}" destId="{750898F0-B51D-4713-86C1-A1F8A052E43C}" srcOrd="4" destOrd="0" presId="urn:microsoft.com/office/officeart/2018/2/layout/IconLabelList"/>
    <dgm:cxn modelId="{942945B1-8E78-4979-AE4F-D7E104D87210}" type="presParOf" srcId="{750898F0-B51D-4713-86C1-A1F8A052E43C}" destId="{11F9E824-6B17-4D08-9031-157C1373280F}" srcOrd="0" destOrd="0" presId="urn:microsoft.com/office/officeart/2018/2/layout/IconLabelList"/>
    <dgm:cxn modelId="{8CD3A5F6-EB4C-4FAF-8738-A9745CC9600E}" type="presParOf" srcId="{750898F0-B51D-4713-86C1-A1F8A052E43C}" destId="{FA3C0066-71F1-4576-BE93-70AEA80A36EC}" srcOrd="1" destOrd="0" presId="urn:microsoft.com/office/officeart/2018/2/layout/IconLabelList"/>
    <dgm:cxn modelId="{693E8269-10A7-4B07-9CD2-859DAD7C89B8}" type="presParOf" srcId="{750898F0-B51D-4713-86C1-A1F8A052E43C}" destId="{C68FAB40-9D7B-458E-8FDC-CCF6D5F3CC00}"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73FE65-0F67-46DB-A8FB-2C1772792809}">
      <dsp:nvSpPr>
        <dsp:cNvPr id="0" name=""/>
        <dsp:cNvSpPr/>
      </dsp:nvSpPr>
      <dsp:spPr>
        <a:xfrm>
          <a:off x="1827366" y="-309488"/>
          <a:ext cx="5130242" cy="5130242"/>
        </a:xfrm>
        <a:prstGeom prst="circularArrow">
          <a:avLst>
            <a:gd name="adj1" fmla="val 5689"/>
            <a:gd name="adj2" fmla="val 340510"/>
            <a:gd name="adj3" fmla="val 12355172"/>
            <a:gd name="adj4" fmla="val 18317560"/>
            <a:gd name="adj5" fmla="val 5908"/>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0D3B03-2A60-4DD4-A412-5CF6B6B2472D}">
      <dsp:nvSpPr>
        <dsp:cNvPr id="0" name=""/>
        <dsp:cNvSpPr/>
      </dsp:nvSpPr>
      <dsp:spPr>
        <a:xfrm>
          <a:off x="2562999" y="1061"/>
          <a:ext cx="3658976" cy="182948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t>Öğrenme yaşantıları yoluyla kendini tanıyabilen, Kendi ve başkalarının duygularını anlayan ve kendi duygularını ifade edebilen, </a:t>
          </a:r>
        </a:p>
        <a:p>
          <a:pPr lvl="0" algn="ctr" defTabSz="577850">
            <a:lnSpc>
              <a:spcPct val="90000"/>
            </a:lnSpc>
            <a:spcBef>
              <a:spcPct val="0"/>
            </a:spcBef>
            <a:spcAft>
              <a:spcPct val="35000"/>
            </a:spcAft>
          </a:pPr>
          <a:r>
            <a:rPr lang="tr-TR" sz="1300" kern="1200" dirty="0"/>
            <a:t>Kişiler arası iletişim becerileri ve karakter güçleri gelişmiş, </a:t>
          </a:r>
        </a:p>
        <a:p>
          <a:pPr lvl="0" algn="ctr" defTabSz="577850">
            <a:lnSpc>
              <a:spcPct val="90000"/>
            </a:lnSpc>
            <a:spcBef>
              <a:spcPct val="0"/>
            </a:spcBef>
            <a:spcAft>
              <a:spcPct val="35000"/>
            </a:spcAft>
          </a:pPr>
          <a:r>
            <a:rPr lang="tr-TR" sz="1300" kern="1200" dirty="0"/>
            <a:t> İçinde bulunduğu çevresine ve topluma uyum sağlayabilen, </a:t>
          </a:r>
        </a:p>
      </dsp:txBody>
      <dsp:txXfrm>
        <a:off x="2562999" y="1061"/>
        <a:ext cx="3658976" cy="1829488"/>
      </dsp:txXfrm>
    </dsp:sp>
    <dsp:sp modelId="{596954B8-5AE8-4CC7-819B-559F2985DF2A}">
      <dsp:nvSpPr>
        <dsp:cNvPr id="0" name=""/>
        <dsp:cNvSpPr/>
      </dsp:nvSpPr>
      <dsp:spPr>
        <a:xfrm>
          <a:off x="4896539" y="2592292"/>
          <a:ext cx="3658976" cy="1829488"/>
        </a:xfrm>
        <a:prstGeom prst="roundRect">
          <a:avLst/>
        </a:prstGeom>
        <a:solidFill>
          <a:schemeClr val="accent4">
            <a:hueOff val="10211518"/>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t>Problem çözme ve karar verme becerilerine sahip, Kendine uygun ders, dal/alan ve meslek seçebilen, Akademik planlama ve kariyer planlama yapabilen, Hayat boyu öğrenme modelini alışkanlık hâline getiren, </a:t>
          </a:r>
        </a:p>
      </dsp:txBody>
      <dsp:txXfrm>
        <a:off x="4896539" y="2592292"/>
        <a:ext cx="3658976" cy="1829488"/>
      </dsp:txXfrm>
    </dsp:sp>
    <dsp:sp modelId="{BD49F3E5-1C9F-4369-83A7-4E7392A3C560}">
      <dsp:nvSpPr>
        <dsp:cNvPr id="0" name=""/>
        <dsp:cNvSpPr/>
      </dsp:nvSpPr>
      <dsp:spPr>
        <a:xfrm>
          <a:off x="216021" y="2520264"/>
          <a:ext cx="3658976" cy="1829488"/>
        </a:xfrm>
        <a:prstGeom prst="roundRect">
          <a:avLst/>
        </a:prstGeom>
        <a:solidFill>
          <a:schemeClr val="accent4">
            <a:hueOff val="20423036"/>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a:t>Çalışarak üretmenin önemini benimseyen, </a:t>
          </a:r>
        </a:p>
        <a:p>
          <a:pPr lvl="0" algn="ctr" defTabSz="577850">
            <a:lnSpc>
              <a:spcPct val="90000"/>
            </a:lnSpc>
            <a:spcBef>
              <a:spcPct val="0"/>
            </a:spcBef>
            <a:spcAft>
              <a:spcPct val="35000"/>
            </a:spcAft>
          </a:pPr>
          <a:r>
            <a:rPr lang="tr-TR" sz="1300" kern="1200" dirty="0"/>
            <a:t>İyi oluş düzeyleri yüksek,  Kök değerleri gelişmiş</a:t>
          </a:r>
        </a:p>
      </dsp:txBody>
      <dsp:txXfrm>
        <a:off x="216021" y="2520264"/>
        <a:ext cx="3658976" cy="18294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C40599-D095-4D92-BC13-FE89BE5953E5}">
      <dsp:nvSpPr>
        <dsp:cNvPr id="0" name=""/>
        <dsp:cNvSpPr/>
      </dsp:nvSpPr>
      <dsp:spPr>
        <a:xfrm>
          <a:off x="1354250" y="-55879"/>
          <a:ext cx="6435499" cy="6435499"/>
        </a:xfrm>
        <a:prstGeom prst="circularArrow">
          <a:avLst>
            <a:gd name="adj1" fmla="val 5544"/>
            <a:gd name="adj2" fmla="val 330680"/>
            <a:gd name="adj3" fmla="val 14630573"/>
            <a:gd name="adj4" fmla="val 1688483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990B1-0FF4-486B-A240-3AC40754512D}">
      <dsp:nvSpPr>
        <dsp:cNvPr id="0" name=""/>
        <dsp:cNvSpPr/>
      </dsp:nvSpPr>
      <dsp:spPr>
        <a:xfrm>
          <a:off x="3652242" y="127"/>
          <a:ext cx="1839515" cy="91975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Tüm Öğrencileri Merkeze Alan Bir Program</a:t>
          </a:r>
        </a:p>
      </dsp:txBody>
      <dsp:txXfrm>
        <a:off x="3652242" y="127"/>
        <a:ext cx="1839515" cy="919757"/>
      </dsp:txXfrm>
    </dsp:sp>
    <dsp:sp modelId="{8F395EA3-D0E8-46C5-9ECD-104F0045770C}">
      <dsp:nvSpPr>
        <dsp:cNvPr id="0" name=""/>
        <dsp:cNvSpPr/>
      </dsp:nvSpPr>
      <dsp:spPr>
        <a:xfrm>
          <a:off x="5735127" y="1053017"/>
          <a:ext cx="1839515" cy="919757"/>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a:t>Alanyazına</a:t>
          </a:r>
          <a:r>
            <a:rPr lang="tr-TR" sz="1400" kern="1200" dirty="0"/>
            <a:t> Dayalı</a:t>
          </a:r>
        </a:p>
      </dsp:txBody>
      <dsp:txXfrm>
        <a:off x="5735127" y="1053017"/>
        <a:ext cx="1839515" cy="919757"/>
      </dsp:txXfrm>
    </dsp:sp>
    <dsp:sp modelId="{5A83161B-E32E-405E-901D-68497E554D19}">
      <dsp:nvSpPr>
        <dsp:cNvPr id="0" name=""/>
        <dsp:cNvSpPr/>
      </dsp:nvSpPr>
      <dsp:spPr>
        <a:xfrm>
          <a:off x="6521137" y="2584342"/>
          <a:ext cx="1839515" cy="919757"/>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Güçlü Özellikler ve Gelişim Odaklı </a:t>
          </a:r>
        </a:p>
      </dsp:txBody>
      <dsp:txXfrm>
        <a:off x="6521137" y="2584342"/>
        <a:ext cx="1839515" cy="919757"/>
      </dsp:txXfrm>
    </dsp:sp>
    <dsp:sp modelId="{317F1294-772C-4A38-B9E0-FFDBFC40BE88}">
      <dsp:nvSpPr>
        <dsp:cNvPr id="0" name=""/>
        <dsp:cNvSpPr/>
      </dsp:nvSpPr>
      <dsp:spPr>
        <a:xfrm>
          <a:off x="6126564" y="4240218"/>
          <a:ext cx="1839515" cy="919757"/>
        </a:xfrm>
        <a:prstGeom prst="roundRect">
          <a:avLst/>
        </a:prstGeom>
        <a:solidFill>
          <a:schemeClr val="tx2">
            <a:lumMod val="50000"/>
            <a:lum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Kültüre Duyarlı </a:t>
          </a:r>
        </a:p>
      </dsp:txBody>
      <dsp:txXfrm>
        <a:off x="6126564" y="4240218"/>
        <a:ext cx="1839515" cy="919757"/>
      </dsp:txXfrm>
    </dsp:sp>
    <dsp:sp modelId="{F003C517-C272-4A10-B2EB-B283A8263523}">
      <dsp:nvSpPr>
        <dsp:cNvPr id="0" name=""/>
        <dsp:cNvSpPr/>
      </dsp:nvSpPr>
      <dsp:spPr>
        <a:xfrm>
          <a:off x="3954701" y="5471031"/>
          <a:ext cx="1839515" cy="919757"/>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Tek Bir Model Değil Farklı Modelleri Birlikte Ele Alan </a:t>
          </a:r>
        </a:p>
      </dsp:txBody>
      <dsp:txXfrm>
        <a:off x="3954701" y="5471031"/>
        <a:ext cx="1839515" cy="919757"/>
      </dsp:txXfrm>
    </dsp:sp>
    <dsp:sp modelId="{8ACF1CBB-15BB-446B-B04A-80190DCC6DAC}">
      <dsp:nvSpPr>
        <dsp:cNvPr id="0" name=""/>
        <dsp:cNvSpPr/>
      </dsp:nvSpPr>
      <dsp:spPr>
        <a:xfrm>
          <a:off x="1711694" y="4685025"/>
          <a:ext cx="1839515" cy="919757"/>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Değişen ve Gelişen Dünya ile Uyumlu </a:t>
          </a:r>
        </a:p>
      </dsp:txBody>
      <dsp:txXfrm>
        <a:off x="1711694" y="4685025"/>
        <a:ext cx="1839515" cy="919757"/>
      </dsp:txXfrm>
    </dsp:sp>
    <dsp:sp modelId="{D9A837A5-549F-4736-826D-B0B12C331003}">
      <dsp:nvSpPr>
        <dsp:cNvPr id="0" name=""/>
        <dsp:cNvSpPr/>
      </dsp:nvSpPr>
      <dsp:spPr>
        <a:xfrm>
          <a:off x="907892" y="2744477"/>
          <a:ext cx="1839515" cy="91975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Aktif Katılım ve Yansıtıcı Düşünce Odaklı </a:t>
          </a:r>
        </a:p>
      </dsp:txBody>
      <dsp:txXfrm>
        <a:off x="907892" y="2744477"/>
        <a:ext cx="1839515" cy="919757"/>
      </dsp:txXfrm>
    </dsp:sp>
    <dsp:sp modelId="{DBFA8F98-BDAF-42F9-AAE1-4C696040D555}">
      <dsp:nvSpPr>
        <dsp:cNvPr id="0" name=""/>
        <dsp:cNvSpPr/>
      </dsp:nvSpPr>
      <dsp:spPr>
        <a:xfrm>
          <a:off x="1480393" y="999638"/>
          <a:ext cx="1839515" cy="919757"/>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Bilimsel ve Kanıta Dayalı </a:t>
          </a:r>
        </a:p>
      </dsp:txBody>
      <dsp:txXfrm>
        <a:off x="1480393" y="999638"/>
        <a:ext cx="1839515" cy="9197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26F22-AAFB-4DA3-90E9-C36973180741}">
      <dsp:nvSpPr>
        <dsp:cNvPr id="0" name=""/>
        <dsp:cNvSpPr/>
      </dsp:nvSpPr>
      <dsp:spPr>
        <a:xfrm rot="5400000">
          <a:off x="5269061" y="-2042669"/>
          <a:ext cx="1115651" cy="54841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Okula ve Okulun Çevresine Uyum </a:t>
          </a:r>
        </a:p>
        <a:p>
          <a:pPr marL="114300" lvl="1" indent="-114300" algn="l" defTabSz="533400">
            <a:lnSpc>
              <a:spcPct val="90000"/>
            </a:lnSpc>
            <a:spcBef>
              <a:spcPct val="0"/>
            </a:spcBef>
            <a:spcAft>
              <a:spcPct val="15000"/>
            </a:spcAft>
            <a:buChar char="••"/>
          </a:pPr>
          <a:r>
            <a:rPr lang="tr-TR" sz="1200" kern="1200" dirty="0"/>
            <a:t>Akademik Anlayış ve Sorumluluk Bilinci Geliştirme </a:t>
          </a:r>
        </a:p>
        <a:p>
          <a:pPr marL="114300" lvl="1" indent="-114300" algn="l" defTabSz="533400">
            <a:lnSpc>
              <a:spcPct val="90000"/>
            </a:lnSpc>
            <a:spcBef>
              <a:spcPct val="0"/>
            </a:spcBef>
            <a:spcAft>
              <a:spcPct val="15000"/>
            </a:spcAft>
            <a:buChar char="••"/>
          </a:pPr>
          <a:r>
            <a:rPr lang="tr-TR" sz="1200" kern="1200" dirty="0"/>
            <a:t>Eğitsel Planlama ve Başarı</a:t>
          </a:r>
        </a:p>
      </dsp:txBody>
      <dsp:txXfrm rot="5400000">
        <a:off x="5269061" y="-2042669"/>
        <a:ext cx="1115651" cy="5484129"/>
      </dsp:txXfrm>
    </dsp:sp>
    <dsp:sp modelId="{4191A1C9-8CA8-4E8E-852C-0083E03A2B25}">
      <dsp:nvSpPr>
        <dsp:cNvPr id="0" name=""/>
        <dsp:cNvSpPr/>
      </dsp:nvSpPr>
      <dsp:spPr>
        <a:xfrm>
          <a:off x="0" y="2112"/>
          <a:ext cx="3084822" cy="1394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a:t>Akademik </a:t>
          </a:r>
        </a:p>
        <a:p>
          <a:pPr lvl="0" algn="ctr" defTabSz="1244600">
            <a:lnSpc>
              <a:spcPct val="90000"/>
            </a:lnSpc>
            <a:spcBef>
              <a:spcPct val="0"/>
            </a:spcBef>
            <a:spcAft>
              <a:spcPct val="35000"/>
            </a:spcAft>
          </a:pPr>
          <a:r>
            <a:rPr lang="tr-TR" sz="2800" kern="1200" dirty="0"/>
            <a:t>Gelişim </a:t>
          </a:r>
        </a:p>
      </dsp:txBody>
      <dsp:txXfrm>
        <a:off x="0" y="2112"/>
        <a:ext cx="3084822" cy="1394564"/>
      </dsp:txXfrm>
    </dsp:sp>
    <dsp:sp modelId="{10D5945D-00A7-4C21-9E0A-EAA93606EA59}">
      <dsp:nvSpPr>
        <dsp:cNvPr id="0" name=""/>
        <dsp:cNvSpPr/>
      </dsp:nvSpPr>
      <dsp:spPr>
        <a:xfrm rot="5400000">
          <a:off x="5269061" y="-578376"/>
          <a:ext cx="1115651" cy="5484129"/>
        </a:xfrm>
        <a:prstGeom prst="round2SameRect">
          <a:avLst/>
        </a:prstGeom>
        <a:solidFill>
          <a:srgbClr val="FFC000">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Kariyer Farkındalığı</a:t>
          </a:r>
        </a:p>
        <a:p>
          <a:pPr marL="114300" lvl="1" indent="-114300" algn="l" defTabSz="533400">
            <a:lnSpc>
              <a:spcPct val="90000"/>
            </a:lnSpc>
            <a:spcBef>
              <a:spcPct val="0"/>
            </a:spcBef>
            <a:spcAft>
              <a:spcPct val="15000"/>
            </a:spcAft>
            <a:buChar char="••"/>
          </a:pPr>
          <a:r>
            <a:rPr lang="tr-TR" sz="1200" kern="1200" dirty="0"/>
            <a:t>Kariyer Hazırlığı</a:t>
          </a:r>
        </a:p>
        <a:p>
          <a:pPr marL="114300" lvl="1" indent="-114300" algn="l" defTabSz="533400">
            <a:lnSpc>
              <a:spcPct val="90000"/>
            </a:lnSpc>
            <a:spcBef>
              <a:spcPct val="0"/>
            </a:spcBef>
            <a:spcAft>
              <a:spcPct val="15000"/>
            </a:spcAft>
            <a:buChar char="••"/>
          </a:pPr>
          <a:r>
            <a:rPr lang="tr-TR" sz="1200" kern="1200" dirty="0"/>
            <a:t>Kariyer Planlama</a:t>
          </a:r>
        </a:p>
      </dsp:txBody>
      <dsp:txXfrm rot="5400000">
        <a:off x="5269061" y="-578376"/>
        <a:ext cx="1115651" cy="5484129"/>
      </dsp:txXfrm>
    </dsp:sp>
    <dsp:sp modelId="{D32FB424-1551-456C-86CD-870DF6780AC9}">
      <dsp:nvSpPr>
        <dsp:cNvPr id="0" name=""/>
        <dsp:cNvSpPr/>
      </dsp:nvSpPr>
      <dsp:spPr>
        <a:xfrm>
          <a:off x="0" y="1466405"/>
          <a:ext cx="3084822" cy="1394564"/>
        </a:xfrm>
        <a:prstGeom prst="round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a:t>Kariyer Gelişimi </a:t>
          </a:r>
        </a:p>
      </dsp:txBody>
      <dsp:txXfrm>
        <a:off x="0" y="1466405"/>
        <a:ext cx="3084822" cy="1394564"/>
      </dsp:txXfrm>
    </dsp:sp>
    <dsp:sp modelId="{8616626C-9677-4658-A81E-41D13C33D37A}">
      <dsp:nvSpPr>
        <dsp:cNvPr id="0" name=""/>
        <dsp:cNvSpPr/>
      </dsp:nvSpPr>
      <dsp:spPr>
        <a:xfrm rot="5400000">
          <a:off x="5269061" y="885916"/>
          <a:ext cx="1115651" cy="5484129"/>
        </a:xfrm>
        <a:prstGeom prst="round2SameRect">
          <a:avLst/>
        </a:prstGeom>
        <a:solidFill>
          <a:schemeClr val="accent4">
            <a:lumMod val="60000"/>
            <a:lumOff val="4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Benlik Farkındalığı</a:t>
          </a:r>
        </a:p>
        <a:p>
          <a:pPr marL="114300" lvl="1" indent="-114300" algn="l" defTabSz="533400">
            <a:lnSpc>
              <a:spcPct val="90000"/>
            </a:lnSpc>
            <a:spcBef>
              <a:spcPct val="0"/>
            </a:spcBef>
            <a:spcAft>
              <a:spcPct val="15000"/>
            </a:spcAft>
            <a:buChar char="••"/>
          </a:pPr>
          <a:r>
            <a:rPr lang="tr-TR" sz="1200" kern="1200" dirty="0"/>
            <a:t>Duyguları Anlama ve Yönetme</a:t>
          </a:r>
        </a:p>
        <a:p>
          <a:pPr marL="114300" lvl="1" indent="-114300" algn="l" defTabSz="533400">
            <a:lnSpc>
              <a:spcPct val="90000"/>
            </a:lnSpc>
            <a:spcBef>
              <a:spcPct val="0"/>
            </a:spcBef>
            <a:spcAft>
              <a:spcPct val="15000"/>
            </a:spcAft>
            <a:buChar char="••"/>
          </a:pPr>
          <a:r>
            <a:rPr lang="tr-TR" sz="1200" kern="1200" dirty="0"/>
            <a:t>Kişiler Arası Beceriler</a:t>
          </a:r>
        </a:p>
        <a:p>
          <a:pPr marL="114300" lvl="1" indent="-114300" algn="l" defTabSz="533400">
            <a:lnSpc>
              <a:spcPct val="90000"/>
            </a:lnSpc>
            <a:spcBef>
              <a:spcPct val="0"/>
            </a:spcBef>
            <a:spcAft>
              <a:spcPct val="15000"/>
            </a:spcAft>
            <a:buChar char="••"/>
          </a:pPr>
          <a:r>
            <a:rPr lang="tr-TR" sz="1200" kern="1200" dirty="0"/>
            <a:t>Karar Verme</a:t>
          </a:r>
        </a:p>
        <a:p>
          <a:pPr marL="114300" lvl="1" indent="-114300" algn="l" defTabSz="533400">
            <a:lnSpc>
              <a:spcPct val="90000"/>
            </a:lnSpc>
            <a:spcBef>
              <a:spcPct val="0"/>
            </a:spcBef>
            <a:spcAft>
              <a:spcPct val="15000"/>
            </a:spcAft>
            <a:buChar char="••"/>
          </a:pPr>
          <a:r>
            <a:rPr lang="tr-TR" sz="1200" kern="1200" dirty="0"/>
            <a:t>Kişisel Güvenliğini Sağlama</a:t>
          </a:r>
        </a:p>
      </dsp:txBody>
      <dsp:txXfrm rot="5400000">
        <a:off x="5269061" y="885916"/>
        <a:ext cx="1115651" cy="5484129"/>
      </dsp:txXfrm>
    </dsp:sp>
    <dsp:sp modelId="{02D40493-61EC-4733-933D-A50447032BEA}">
      <dsp:nvSpPr>
        <dsp:cNvPr id="0" name=""/>
        <dsp:cNvSpPr/>
      </dsp:nvSpPr>
      <dsp:spPr>
        <a:xfrm>
          <a:off x="0" y="2930698"/>
          <a:ext cx="3084822" cy="139456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a:t>Sosyal- Duygusal Gelişim </a:t>
          </a:r>
        </a:p>
      </dsp:txBody>
      <dsp:txXfrm>
        <a:off x="0" y="2930698"/>
        <a:ext cx="3084822" cy="13945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A457DD-7D29-45F2-B8CA-818E51FC8CEC}">
      <dsp:nvSpPr>
        <dsp:cNvPr id="0" name=""/>
        <dsp:cNvSpPr/>
      </dsp:nvSpPr>
      <dsp:spPr>
        <a:xfrm>
          <a:off x="0" y="288"/>
          <a:ext cx="8667749" cy="674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FF187-CC0C-4324-B7BD-A550CE3256A2}">
      <dsp:nvSpPr>
        <dsp:cNvPr id="0" name=""/>
        <dsp:cNvSpPr/>
      </dsp:nvSpPr>
      <dsp:spPr>
        <a:xfrm>
          <a:off x="204186" y="152162"/>
          <a:ext cx="371248" cy="37124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400DD-C739-419C-A067-277BBD5FC845}">
      <dsp:nvSpPr>
        <dsp:cNvPr id="0" name=""/>
        <dsp:cNvSpPr/>
      </dsp:nvSpPr>
      <dsp:spPr>
        <a:xfrm>
          <a:off x="779621" y="288"/>
          <a:ext cx="7888127" cy="67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37" tIns="71437" rIns="71437" bIns="71437" numCol="1" spcCol="1270" anchor="ctr" anchorCtr="0">
          <a:noAutofit/>
        </a:bodyPr>
        <a:lstStyle/>
        <a:p>
          <a:pPr lvl="0" algn="l" defTabSz="622300">
            <a:lnSpc>
              <a:spcPct val="100000"/>
            </a:lnSpc>
            <a:spcBef>
              <a:spcPct val="0"/>
            </a:spcBef>
            <a:spcAft>
              <a:spcPct val="35000"/>
            </a:spcAft>
          </a:pPr>
          <a:r>
            <a:rPr lang="tr-TR" sz="1400" kern="1200"/>
            <a:t>Sosyal-Duygusal Gelişim Alanı Kazanımlarının Sınıf  Düzeylerine Göre Dağılımı</a:t>
          </a:r>
          <a:endParaRPr lang="en-US" sz="1400" kern="1200"/>
        </a:p>
      </dsp:txBody>
      <dsp:txXfrm>
        <a:off x="779621" y="288"/>
        <a:ext cx="7888127" cy="674996"/>
      </dsp:txXfrm>
    </dsp:sp>
    <dsp:sp modelId="{EC52656E-A20F-40F5-A16C-B1EB1D5795DD}">
      <dsp:nvSpPr>
        <dsp:cNvPr id="0" name=""/>
        <dsp:cNvSpPr/>
      </dsp:nvSpPr>
      <dsp:spPr>
        <a:xfrm>
          <a:off x="0" y="844034"/>
          <a:ext cx="8667749" cy="674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7C04D-BA09-47F4-B29E-E5D68D74FC75}">
      <dsp:nvSpPr>
        <dsp:cNvPr id="0" name=""/>
        <dsp:cNvSpPr/>
      </dsp:nvSpPr>
      <dsp:spPr>
        <a:xfrm>
          <a:off x="204186" y="995908"/>
          <a:ext cx="371248" cy="37124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950E3-E64F-4431-8457-44ABD198EAF6}">
      <dsp:nvSpPr>
        <dsp:cNvPr id="0" name=""/>
        <dsp:cNvSpPr/>
      </dsp:nvSpPr>
      <dsp:spPr>
        <a:xfrm>
          <a:off x="779621" y="844034"/>
          <a:ext cx="7888127" cy="67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37" tIns="71437" rIns="71437" bIns="71437" numCol="1" spcCol="1270" anchor="ctr" anchorCtr="0">
          <a:noAutofit/>
        </a:bodyPr>
        <a:lstStyle/>
        <a:p>
          <a:pPr lvl="0" algn="l" defTabSz="622300">
            <a:lnSpc>
              <a:spcPct val="100000"/>
            </a:lnSpc>
            <a:spcBef>
              <a:spcPct val="0"/>
            </a:spcBef>
            <a:spcAft>
              <a:spcPct val="35000"/>
            </a:spcAft>
          </a:pPr>
          <a:r>
            <a:rPr lang="tr-TR" sz="1400" kern="1200"/>
            <a:t>Sosyal Duygusal gelişim alanında 163 kazanım bulunmakta ancak bazı sınıf düzeylerinde aynı kazanımların tekrar edilmesi nedeniyle toplam 212 kazanım yer almaktadır. </a:t>
          </a:r>
          <a:endParaRPr lang="en-US" sz="1400" kern="1200"/>
        </a:p>
      </dsp:txBody>
      <dsp:txXfrm>
        <a:off x="779621" y="844034"/>
        <a:ext cx="7888127" cy="674996"/>
      </dsp:txXfrm>
    </dsp:sp>
    <dsp:sp modelId="{FA993595-2CC0-4469-A9DB-69E9AF78E2F7}">
      <dsp:nvSpPr>
        <dsp:cNvPr id="0" name=""/>
        <dsp:cNvSpPr/>
      </dsp:nvSpPr>
      <dsp:spPr>
        <a:xfrm>
          <a:off x="0" y="1687780"/>
          <a:ext cx="8667749" cy="674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C062F-DF5B-460B-A1DB-6D27715662E3}">
      <dsp:nvSpPr>
        <dsp:cNvPr id="0" name=""/>
        <dsp:cNvSpPr/>
      </dsp:nvSpPr>
      <dsp:spPr>
        <a:xfrm>
          <a:off x="204186" y="1839654"/>
          <a:ext cx="371248" cy="37124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7D70A-30ED-41D6-B11E-550402A66189}">
      <dsp:nvSpPr>
        <dsp:cNvPr id="0" name=""/>
        <dsp:cNvSpPr/>
      </dsp:nvSpPr>
      <dsp:spPr>
        <a:xfrm>
          <a:off x="779621" y="1687780"/>
          <a:ext cx="7888127" cy="67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37" tIns="71437" rIns="71437" bIns="71437" numCol="1" spcCol="1270" anchor="ctr" anchorCtr="0">
          <a:noAutofit/>
        </a:bodyPr>
        <a:lstStyle/>
        <a:p>
          <a:pPr lvl="0" algn="l" defTabSz="622300">
            <a:lnSpc>
              <a:spcPct val="100000"/>
            </a:lnSpc>
            <a:spcBef>
              <a:spcPct val="0"/>
            </a:spcBef>
            <a:spcAft>
              <a:spcPct val="35000"/>
            </a:spcAft>
          </a:pPr>
          <a:r>
            <a:rPr lang="tr-TR" sz="1400" kern="1200"/>
            <a:t>Sosyal duygusal gelişim alanı yeterlikleri incelendiğinde; </a:t>
          </a:r>
          <a:endParaRPr lang="en-US" sz="1400" kern="1200"/>
        </a:p>
      </dsp:txBody>
      <dsp:txXfrm>
        <a:off x="779621" y="1687780"/>
        <a:ext cx="7888127" cy="67499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E6B169-7BAC-485D-A2B7-9B93D0BA852B}">
      <dsp:nvSpPr>
        <dsp:cNvPr id="0" name=""/>
        <dsp:cNvSpPr/>
      </dsp:nvSpPr>
      <dsp:spPr>
        <a:xfrm>
          <a:off x="902604" y="367586"/>
          <a:ext cx="1098603" cy="1098603"/>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F447E-D9E6-44DA-A0E5-5F0746B55393}">
      <dsp:nvSpPr>
        <dsp:cNvPr id="0" name=""/>
        <dsp:cNvSpPr/>
      </dsp:nvSpPr>
      <dsp:spPr>
        <a:xfrm>
          <a:off x="231235" y="2073541"/>
          <a:ext cx="244134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tr-TR" sz="1400" kern="1200" dirty="0"/>
            <a:t>Kazanımların işleniş sırasına dikkat edilmelidir. Ancak MEB’in önceliklerine, bölge, il, okul ve öğrenci özellikleri ve ihtiyaçlarına göre kazanımların işleniş sırasında değişiklik yapılabilir. Örneğin öğrencilerle ilgili yönetmelik değişiklikleri, sınav tarihlerindeki değişiklikler gibi.</a:t>
          </a:r>
          <a:endParaRPr lang="en-US" sz="1400" kern="1200" dirty="0"/>
        </a:p>
      </dsp:txBody>
      <dsp:txXfrm>
        <a:off x="231235" y="2073541"/>
        <a:ext cx="2441340" cy="2340000"/>
      </dsp:txXfrm>
    </dsp:sp>
    <dsp:sp modelId="{971CACC5-0B67-41A7-B7B8-7DE51DCD59CB}">
      <dsp:nvSpPr>
        <dsp:cNvPr id="0" name=""/>
        <dsp:cNvSpPr/>
      </dsp:nvSpPr>
      <dsp:spPr>
        <a:xfrm>
          <a:off x="3771178" y="367586"/>
          <a:ext cx="1098603" cy="1098603"/>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B944D-2C15-4C5D-8908-242861834C54}">
      <dsp:nvSpPr>
        <dsp:cNvPr id="0" name=""/>
        <dsp:cNvSpPr/>
      </dsp:nvSpPr>
      <dsp:spPr>
        <a:xfrm>
          <a:off x="3099810" y="2073541"/>
          <a:ext cx="244134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tr-TR" sz="1400" kern="1200" dirty="0"/>
            <a:t>Her kazanım için genellikle bir ders saati ayrılmıştır. Fakat bazı kazanımların kapsamı dikkate alınarak iki ders saatinde gerçekleştirilmesi gerekmektedir</a:t>
          </a:r>
          <a:r>
            <a:rPr lang="tr-TR" sz="1100" kern="1200" dirty="0"/>
            <a:t>.</a:t>
          </a:r>
          <a:endParaRPr lang="en-US" sz="1100" kern="1200" dirty="0"/>
        </a:p>
      </dsp:txBody>
      <dsp:txXfrm>
        <a:off x="3099810" y="2073541"/>
        <a:ext cx="2441340" cy="2340000"/>
      </dsp:txXfrm>
    </dsp:sp>
    <dsp:sp modelId="{11F9E824-6B17-4D08-9031-157C1373280F}">
      <dsp:nvSpPr>
        <dsp:cNvPr id="0" name=""/>
        <dsp:cNvSpPr/>
      </dsp:nvSpPr>
      <dsp:spPr>
        <a:xfrm>
          <a:off x="6639753" y="367586"/>
          <a:ext cx="1098603" cy="1098603"/>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FAB40-9D7B-458E-8FDC-CCF6D5F3CC00}">
      <dsp:nvSpPr>
        <dsp:cNvPr id="0" name=""/>
        <dsp:cNvSpPr/>
      </dsp:nvSpPr>
      <dsp:spPr>
        <a:xfrm>
          <a:off x="5968384" y="2073541"/>
          <a:ext cx="244134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tr-TR" sz="1400" kern="1200" dirty="0"/>
            <a:t>Programın uygulanması konusunda öğretmenlere yönelik konsültasyon (müşavirlik) çalışmaları önemli.</a:t>
          </a:r>
          <a:endParaRPr lang="en-US" sz="1400" kern="1200" dirty="0"/>
        </a:p>
      </dsp:txBody>
      <dsp:txXfrm>
        <a:off x="5968384" y="2073541"/>
        <a:ext cx="2441340" cy="234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5" name="Footer Placeholder 4"/>
          <p:cNvSpPr>
            <a:spLocks noGrp="1"/>
          </p:cNvSpPr>
          <p:nvPr>
            <p:ph type="ftr" sz="quarter" idx="11"/>
          </p:nvPr>
        </p:nvSpPr>
        <p:spPr>
          <a:xfrm>
            <a:off x="812805" y="6272785"/>
            <a:ext cx="4745736" cy="365125"/>
          </a:xfrm>
        </p:spPr>
        <p:txBody>
          <a:bodyPr/>
          <a:lstStyle/>
          <a:p>
            <a:endParaRPr lang="tr-T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20545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53503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48200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7969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9F75050-0E15-4C5B-92B0-66D068882F1F}" type="datetimeFigureOut">
              <a:rPr lang="tr-TR" smtClean="0"/>
              <a:pPr/>
              <a:t>21.12.2021</a:t>
            </a:fld>
            <a:endParaRPr lang="tr-T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tr-T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34296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72587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60056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9F75050-0E15-4C5B-92B0-66D068882F1F}" type="datetimeFigureOut">
              <a:rPr lang="tr-TR" smtClean="0"/>
              <a:pPr/>
              <a:t>21.12.2021</a:t>
            </a:fld>
            <a:endParaRPr lang="tr-T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21960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62816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a:t>Asıl başlık stilini düzenlemek için tıklayın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10" name="Footer Placeholder 9"/>
          <p:cNvSpPr>
            <a:spLocks noGrp="1"/>
          </p:cNvSpPr>
          <p:nvPr>
            <p:ph type="ftr" sz="quarter" idx="11"/>
          </p:nvPr>
        </p:nvSpPr>
        <p:spPr/>
        <p:txBody>
          <a:bodyPr/>
          <a:lstStyle/>
          <a:p>
            <a:endParaRPr lang="tr-TR"/>
          </a:p>
        </p:txBody>
      </p:sp>
      <p:sp>
        <p:nvSpPr>
          <p:cNvPr id="11" name="Slide Number Placeholder 10"/>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408624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9F75050-0E15-4C5B-92B0-66D068882F1F}" type="datetimeFigureOut">
              <a:rPr lang="tr-TR" smtClean="0"/>
              <a:pPr/>
              <a:t>21.12.2021</a:t>
            </a:fld>
            <a:endParaRPr lang="tr-TR"/>
          </a:p>
        </p:txBody>
      </p:sp>
      <p:sp>
        <p:nvSpPr>
          <p:cNvPr id="10" name="Slide Number Placeholder 9"/>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00032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9F75050-0E15-4C5B-92B0-66D068882F1F}" type="datetimeFigureOut">
              <a:rPr lang="tr-TR" smtClean="0"/>
              <a:pPr/>
              <a:t>21.12.2021</a:t>
            </a:fld>
            <a:endParaRPr lang="tr-T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18571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5000"/>
            <a:lum bright="-13000" contrast="-25000"/>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0" y="1772816"/>
            <a:ext cx="8964488" cy="3035808"/>
          </a:xfrm>
        </p:spPr>
        <p:txBody>
          <a:bodyPr>
            <a:normAutofit/>
          </a:bodyPr>
          <a:lstStyle/>
          <a:p>
            <a:pPr algn="ctr"/>
            <a:r>
              <a:rPr lang="tr-TR" dirty="0">
                <a:solidFill>
                  <a:schemeClr val="tx1"/>
                </a:solidFill>
                <a:effectLst>
                  <a:outerShdw blurRad="50800" dist="38100" dir="5400000" algn="t" rotWithShape="0">
                    <a:prstClr val="black">
                      <a:alpha val="40000"/>
                    </a:prstClr>
                  </a:outerShdw>
                </a:effectLst>
                <a:latin typeface="Andalus" pitchFamily="18" charset="-78"/>
                <a:cs typeface="Andalus" pitchFamily="18" charset="-78"/>
              </a:rPr>
              <a:t>SINIF REHBERLİK </a:t>
            </a:r>
            <a:r>
              <a:rPr lang="tr-TR" dirty="0" smtClean="0">
                <a:solidFill>
                  <a:schemeClr val="tx1"/>
                </a:solidFill>
                <a:effectLst>
                  <a:outerShdw blurRad="50800" dist="38100" dir="5400000" algn="t" rotWithShape="0">
                    <a:prstClr val="black">
                      <a:alpha val="40000"/>
                    </a:prstClr>
                  </a:outerShdw>
                </a:effectLst>
                <a:latin typeface="Andalus" pitchFamily="18" charset="-78"/>
                <a:cs typeface="Andalus" pitchFamily="18" charset="-78"/>
              </a:rPr>
              <a:t>PROGRAMI(SRP</a:t>
            </a:r>
            <a:r>
              <a:rPr lang="tr-TR" dirty="0">
                <a:solidFill>
                  <a:schemeClr val="tx1"/>
                </a:solidFill>
                <a:effectLst>
                  <a:outerShdw blurRad="50800" dist="38100" dir="5400000" algn="t" rotWithShape="0">
                    <a:prstClr val="black">
                      <a:alpha val="40000"/>
                    </a:prstClr>
                  </a:outerShdw>
                </a:effectLst>
                <a:latin typeface="Andalus" pitchFamily="18" charset="-78"/>
                <a:cs typeface="Andalus" pitchFamily="18" charset="-78"/>
              </a:rPr>
              <a:t>) VE ETKİNLİKLERİ EĞİTİMİ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863AD45-F025-4500-8898-7DE237E4CB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8955"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23590" y="1254919"/>
            <a:ext cx="5658955" cy="4050792"/>
          </a:xfrm>
        </p:spPr>
        <p:txBody>
          <a:bodyPr>
            <a:normAutofit/>
          </a:bodyPr>
          <a:lstStyle/>
          <a:p>
            <a:endParaRPr lang="tr-TR" sz="1600" dirty="0"/>
          </a:p>
          <a:p>
            <a:pPr>
              <a:buNone/>
            </a:pPr>
            <a:r>
              <a:rPr lang="tr-TR" sz="2400" dirty="0"/>
              <a:t>Bu amaçlar için aşağıdaki yeterlikler belirlenmiştir:</a:t>
            </a:r>
          </a:p>
          <a:p>
            <a:pPr>
              <a:buNone/>
            </a:pPr>
            <a:endParaRPr lang="tr-TR" sz="2400" b="1" dirty="0"/>
          </a:p>
          <a:p>
            <a:pPr>
              <a:buNone/>
            </a:pPr>
            <a:endParaRPr lang="tr-TR" sz="2400" b="1" dirty="0"/>
          </a:p>
          <a:p>
            <a:pPr marL="514350" indent="-514350">
              <a:buAutoNum type="alphaUcParenR"/>
            </a:pPr>
            <a:r>
              <a:rPr lang="tr-TR" sz="2400" dirty="0"/>
              <a:t>Okula ve okulun çevresine uyum </a:t>
            </a:r>
          </a:p>
          <a:p>
            <a:pPr marL="514350" indent="-514350">
              <a:buAutoNum type="alphaUcParenR"/>
            </a:pPr>
            <a:r>
              <a:rPr lang="tr-TR" sz="2400" dirty="0"/>
              <a:t>Akademik anlayış ve sorumluluk bilinci geliştirme </a:t>
            </a:r>
          </a:p>
          <a:p>
            <a:pPr marL="514350" indent="-514350">
              <a:buAutoNum type="alphaUcParenR"/>
            </a:pPr>
            <a:r>
              <a:rPr lang="tr-TR" sz="2400" dirty="0"/>
              <a:t>Eğitsel planlama ve başarı </a:t>
            </a:r>
          </a:p>
          <a:p>
            <a:endParaRPr lang="tr-TR" sz="1600" dirty="0"/>
          </a:p>
        </p:txBody>
      </p:sp>
      <p:pic>
        <p:nvPicPr>
          <p:cNvPr id="7170" name="Picture 2" descr="C:\Users\BİLGİSAYAR\Desktop\srp resimler\images (5).jpg"/>
          <p:cNvPicPr>
            <a:picLocks noChangeAspect="1" noChangeArrowheads="1"/>
          </p:cNvPicPr>
          <p:nvPr/>
        </p:nvPicPr>
        <p:blipFill rotWithShape="1">
          <a:blip r:embed="rId3" cstate="print"/>
          <a:srcRect l="28718" r="43544"/>
          <a:stretch/>
        </p:blipFill>
        <p:spPr bwMode="auto">
          <a:xfrm>
            <a:off x="6152595" y="640080"/>
            <a:ext cx="2526882" cy="5280471"/>
          </a:xfrm>
          <a:prstGeom prst="rect">
            <a:avLst/>
          </a:prstGeom>
          <a:noFill/>
        </p:spPr>
      </p:pic>
      <p:grpSp>
        <p:nvGrpSpPr>
          <p:cNvPr id="73" name="Group 72">
            <a:extLst>
              <a:ext uri="{FF2B5EF4-FFF2-40B4-BE49-F238E27FC236}">
                <a16:creationId xmlns:a16="http://schemas.microsoft.com/office/drawing/2014/main" xmlns="" id="{639A5BF8-72C2-43E2-A19E-D54875260B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74" name="Oval 73">
              <a:extLst>
                <a:ext uri="{FF2B5EF4-FFF2-40B4-BE49-F238E27FC236}">
                  <a16:creationId xmlns:a16="http://schemas.microsoft.com/office/drawing/2014/main" xmlns="" id="{892693D9-6EE8-42C4-B9CB-C347A34A56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xmlns="" id="{6EB50024-24B3-46AB-9E69-716EE18835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1 Başlık"/>
          <p:cNvSpPr>
            <a:spLocks noGrp="1"/>
          </p:cNvSpPr>
          <p:nvPr>
            <p:ph type="title"/>
          </p:nvPr>
        </p:nvSpPr>
        <p:spPr>
          <a:xfrm>
            <a:off x="89458" y="332656"/>
            <a:ext cx="5214118" cy="1267544"/>
          </a:xfrm>
        </p:spPr>
        <p:txBody>
          <a:bodyPr>
            <a:normAutofit fontScale="90000"/>
          </a:bodyPr>
          <a:lstStyle/>
          <a:p>
            <a:pPr algn="ctr"/>
            <a:r>
              <a:rPr lang="tr-TR" altLang="tr-TR" sz="2300" b="1" dirty="0"/>
              <a:t/>
            </a:r>
            <a:br>
              <a:rPr lang="tr-TR" altLang="tr-TR" sz="2300" b="1" dirty="0"/>
            </a:br>
            <a:r>
              <a:rPr lang="tr-TR" altLang="tr-TR" sz="2200" b="1" dirty="0">
                <a:solidFill>
                  <a:srgbClr val="FF0000"/>
                </a:solidFill>
                <a:latin typeface="+mn-lt"/>
                <a:ea typeface="+mn-ea"/>
                <a:cs typeface="+mn-cs"/>
              </a:rPr>
              <a:t>Akademik Gelişim Alanının Kazanım Sayıları</a:t>
            </a:r>
            <a:r>
              <a:rPr lang="tr-TR" altLang="tr-TR" sz="2300" b="1" dirty="0"/>
              <a:t/>
            </a:r>
            <a:br>
              <a:rPr lang="tr-TR" altLang="tr-TR" sz="2300" b="1" dirty="0"/>
            </a:br>
            <a:endParaRPr lang="tr-TR" sz="2300" dirty="0"/>
          </a:p>
        </p:txBody>
      </p:sp>
      <p:sp>
        <p:nvSpPr>
          <p:cNvPr id="10" name="9 İçerik Yer Tutucusu"/>
          <p:cNvSpPr>
            <a:spLocks noGrp="1"/>
          </p:cNvSpPr>
          <p:nvPr>
            <p:ph idx="1"/>
          </p:nvPr>
        </p:nvSpPr>
        <p:spPr>
          <a:xfrm>
            <a:off x="108070" y="1677924"/>
            <a:ext cx="5596160" cy="4416553"/>
          </a:xfrm>
        </p:spPr>
        <p:txBody>
          <a:bodyPr>
            <a:normAutofit fontScale="85000" lnSpcReduction="20000"/>
          </a:bodyPr>
          <a:lstStyle/>
          <a:p>
            <a:pPr marL="0" lvl="0" indent="0">
              <a:spcBef>
                <a:spcPts val="0"/>
              </a:spcBef>
              <a:buNone/>
            </a:pPr>
            <a:r>
              <a:rPr lang="tr-TR" sz="2800" dirty="0">
                <a:latin typeface="Gill Sans MT"/>
              </a:rPr>
              <a:t>Akademik gelişim alanında 65 kazanım bulunmakta ancak bazı sınıf düzeylerinde aynı kazanımların tekrar edilmesi nedeniyle toplam 116 kazanım yer almaktadır. Akademik gelişim alanı yeterlikleri incelendiğinde; </a:t>
            </a:r>
          </a:p>
          <a:p>
            <a:pPr marL="0" lvl="0" indent="0">
              <a:spcBef>
                <a:spcPts val="0"/>
              </a:spcBef>
              <a:buNone/>
            </a:pPr>
            <a:endParaRPr lang="tr-TR" sz="2800" dirty="0">
              <a:latin typeface="Gill Sans MT"/>
            </a:endParaRPr>
          </a:p>
          <a:p>
            <a:pPr marL="0" lvl="0" indent="0">
              <a:spcBef>
                <a:spcPts val="0"/>
              </a:spcBef>
              <a:buFont typeface="Wingdings" pitchFamily="2" charset="2"/>
              <a:buChar char="Ø"/>
            </a:pPr>
            <a:r>
              <a:rPr lang="tr-TR" sz="2800" i="1" dirty="0">
                <a:latin typeface="Gill Sans MT"/>
              </a:rPr>
              <a:t> </a:t>
            </a:r>
            <a:r>
              <a:rPr lang="tr-TR" sz="2800" dirty="0">
                <a:latin typeface="Gill Sans MT"/>
              </a:rPr>
              <a:t>Okula ve okulun çevresine uyum yeterlik alanında 18, </a:t>
            </a:r>
          </a:p>
          <a:p>
            <a:pPr marL="0" lvl="0" indent="0">
              <a:spcBef>
                <a:spcPts val="0"/>
              </a:spcBef>
              <a:buNone/>
            </a:pPr>
            <a:endParaRPr lang="tr-TR" sz="2800" dirty="0">
              <a:latin typeface="Gill Sans MT"/>
            </a:endParaRPr>
          </a:p>
          <a:p>
            <a:pPr marL="0" lvl="0" indent="0">
              <a:spcBef>
                <a:spcPts val="0"/>
              </a:spcBef>
              <a:buFont typeface="Wingdings" pitchFamily="2" charset="2"/>
              <a:buChar char="Ø"/>
            </a:pPr>
            <a:r>
              <a:rPr lang="tr-TR" sz="2800" dirty="0">
                <a:latin typeface="Gill Sans MT"/>
              </a:rPr>
              <a:t>Akademik anlayış ve sorumluluk bilinci geliştirme yeterlik alanında 20</a:t>
            </a:r>
          </a:p>
          <a:p>
            <a:pPr marL="0" lvl="0" indent="0">
              <a:spcBef>
                <a:spcPts val="0"/>
              </a:spcBef>
              <a:buNone/>
            </a:pPr>
            <a:endParaRPr lang="tr-TR" sz="2800" dirty="0">
              <a:latin typeface="Gill Sans MT"/>
            </a:endParaRPr>
          </a:p>
          <a:p>
            <a:pPr marL="0" lvl="0" indent="0">
              <a:spcBef>
                <a:spcPts val="0"/>
              </a:spcBef>
              <a:buFont typeface="Wingdings" pitchFamily="2" charset="2"/>
              <a:buChar char="Ø"/>
            </a:pPr>
            <a:r>
              <a:rPr lang="tr-TR" sz="2800" dirty="0">
                <a:latin typeface="Gill Sans MT"/>
              </a:rPr>
              <a:t> Eğitsel planlama ve başarı yeterlik alanında 27 kazanım bulunmaktadır. </a:t>
            </a:r>
          </a:p>
          <a:p>
            <a:endParaRPr lang="tr-TR" sz="1400" dirty="0"/>
          </a:p>
        </p:txBody>
      </p:sp>
      <p:sp>
        <p:nvSpPr>
          <p:cNvPr id="8197" name="Rectangle 72">
            <a:extLst>
              <a:ext uri="{FF2B5EF4-FFF2-40B4-BE49-F238E27FC236}">
                <a16:creationId xmlns:a16="http://schemas.microsoft.com/office/drawing/2014/main" xmlns=""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316892" y="3398744"/>
            <a:ext cx="3657600" cy="60512"/>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8194" name="Picture 2" descr="C:\Users\BİLGİSAYAR\Desktop\srp resimler\indir (1).png"/>
          <p:cNvPicPr>
            <a:picLocks noChangeAspect="1" noChangeArrowheads="1"/>
          </p:cNvPicPr>
          <p:nvPr/>
        </p:nvPicPr>
        <p:blipFill rotWithShape="1">
          <a:blip r:embed="rId4" cstate="print"/>
          <a:srcRect l="24595" r="25495" b="-2"/>
          <a:stretch/>
        </p:blipFill>
        <p:spPr bwMode="auto">
          <a:xfrm>
            <a:off x="5722842" y="1677924"/>
            <a:ext cx="2626614" cy="350215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a:noFill/>
        </p:spPr>
      </p:pic>
      <p:sp>
        <p:nvSpPr>
          <p:cNvPr id="8198" name="Freeform: Shape 74">
            <a:extLst>
              <a:ext uri="{FF2B5EF4-FFF2-40B4-BE49-F238E27FC236}">
                <a16:creationId xmlns:a16="http://schemas.microsoft.com/office/drawing/2014/main" xmlns="" id="{89F78725-8B4F-43D3-B767-EB7DB0C02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2842" y="1682496"/>
            <a:ext cx="2626614"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5" cstate="print">
              <a:alphaModFix amt="30000"/>
              <a:duotone>
                <a:prstClr val="black"/>
                <a:schemeClr val="accent1">
                  <a:tint val="45000"/>
                  <a:satMod val="400000"/>
                </a:schemeClr>
              </a:duotone>
              <a:extLst>
                <a:ext uri="{BEBA8EAE-BF5A-486C-A8C5-ECC9F3942E4B}">
                  <a14:imgProps xmlns:a14="http://schemas.microsoft.com/office/drawing/2010/main" xmlns="">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8199" name="Group 76">
            <a:extLst>
              <a:ext uri="{FF2B5EF4-FFF2-40B4-BE49-F238E27FC236}">
                <a16:creationId xmlns:a16="http://schemas.microsoft.com/office/drawing/2014/main" xmlns="" id="{C9B0630D-5E49-4BF7-8CF1-7DECD4B08B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78" name="Oval 77">
              <a:extLst>
                <a:ext uri="{FF2B5EF4-FFF2-40B4-BE49-F238E27FC236}">
                  <a16:creationId xmlns:a16="http://schemas.microsoft.com/office/drawing/2014/main" xmlns="" id="{A7E3DF29-A3BC-402A-A498-16B2DF1813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cstate="print">
                <a:duotone>
                  <a:schemeClr val="accent1">
                    <a:shade val="45000"/>
                    <a:satMod val="135000"/>
                  </a:schemeClr>
                  <a:prstClr val="white"/>
                </a:duotone>
                <a:extLst>
                  <a:ext uri="{BEBA8EAE-BF5A-486C-A8C5-ECC9F3942E4B}">
                    <a14:imgProps xmlns:a14="http://schemas.microsoft.com/office/drawing/2010/main" xmlns="">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200" name="Oval 78">
              <a:extLst>
                <a:ext uri="{FF2B5EF4-FFF2-40B4-BE49-F238E27FC236}">
                  <a16:creationId xmlns:a16="http://schemas.microsoft.com/office/drawing/2014/main" xmlns="" id="{1B14D33E-BADF-4271-ACE1-06D8199FF5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55576" y="548680"/>
            <a:ext cx="7772400" cy="1113248"/>
          </a:xfrm>
        </p:spPr>
        <p:txBody>
          <a:bodyPr>
            <a:normAutofit/>
          </a:bodyPr>
          <a:lstStyle/>
          <a:p>
            <a:pPr algn="ctr"/>
            <a:r>
              <a:rPr lang="tr-TR" altLang="tr-TR" sz="2400" b="1" dirty="0">
                <a:solidFill>
                  <a:srgbClr val="FF0000"/>
                </a:solidFill>
                <a:effectLst>
                  <a:outerShdw blurRad="50800" dist="38100" dir="5400000" algn="t" rotWithShape="0">
                    <a:prstClr val="black">
                      <a:alpha val="40000"/>
                    </a:prstClr>
                  </a:outerShdw>
                </a:effectLst>
                <a:latin typeface="Andalus" pitchFamily="18" charset="-78"/>
                <a:cs typeface="Andalus" pitchFamily="18" charset="-78"/>
              </a:rPr>
              <a:t>Akademik Gelişim Alanı Kazanımlarının Sınıf Düzeylerine Göre Dağılımı</a:t>
            </a:r>
            <a:endParaRPr lang="tr-TR" sz="2400" b="1" dirty="0">
              <a:solidFill>
                <a:srgbClr val="FF0000"/>
              </a:solidFill>
              <a:effectLst>
                <a:outerShdw blurRad="50800" dist="38100" dir="5400000" algn="t" rotWithShape="0">
                  <a:prstClr val="black">
                    <a:alpha val="40000"/>
                  </a:prstClr>
                </a:outerShdw>
              </a:effectLst>
              <a:latin typeface="Andalus" pitchFamily="18" charset="-78"/>
              <a:cs typeface="Andalus" pitchFamily="18" charset="-78"/>
            </a:endParaRPr>
          </a:p>
        </p:txBody>
      </p:sp>
      <p:pic>
        <p:nvPicPr>
          <p:cNvPr id="1026" name="Picture 2" descr="C:\Users\BİLGİSAYAR\Desktop\WhatsApp Image 2021-12-14 at 11.20.55.jpeg"/>
          <p:cNvPicPr>
            <a:picLocks noChangeAspect="1" noChangeArrowheads="1"/>
          </p:cNvPicPr>
          <p:nvPr/>
        </p:nvPicPr>
        <p:blipFill>
          <a:blip r:embed="rId3" cstate="print"/>
          <a:srcRect/>
          <a:stretch>
            <a:fillRect/>
          </a:stretch>
        </p:blipFill>
        <p:spPr bwMode="auto">
          <a:xfrm>
            <a:off x="179512" y="1700808"/>
            <a:ext cx="8784976" cy="48245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Başlık"/>
          <p:cNvSpPr>
            <a:spLocks noGrp="1"/>
          </p:cNvSpPr>
          <p:nvPr>
            <p:ph type="title"/>
          </p:nvPr>
        </p:nvSpPr>
        <p:spPr>
          <a:xfrm>
            <a:off x="323528" y="484632"/>
            <a:ext cx="8692444" cy="1000152"/>
          </a:xfrm>
        </p:spPr>
        <p:style>
          <a:lnRef idx="2">
            <a:schemeClr val="accent4"/>
          </a:lnRef>
          <a:fillRef idx="1">
            <a:schemeClr val="lt1"/>
          </a:fillRef>
          <a:effectRef idx="0">
            <a:schemeClr val="accent4"/>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900" b="1" dirty="0">
                <a:ln w="11430"/>
                <a:effectLst>
                  <a:outerShdw blurRad="50800" dist="39000" dir="5460000" algn="tl">
                    <a:srgbClr val="000000">
                      <a:alpha val="38000"/>
                    </a:srgbClr>
                  </a:outerShdw>
                </a:effectLst>
              </a:rPr>
              <a:t/>
            </a:r>
            <a:br>
              <a:rPr lang="tr-TR" sz="2900" b="1" dirty="0">
                <a:ln w="11430"/>
                <a:effectLst>
                  <a:outerShdw blurRad="50800" dist="39000" dir="5460000" algn="tl">
                    <a:srgbClr val="000000">
                      <a:alpha val="38000"/>
                    </a:srgbClr>
                  </a:outerShdw>
                </a:effectLst>
              </a:rPr>
            </a:br>
            <a:r>
              <a:rPr lang="tr-TR" sz="2900" b="1" dirty="0">
                <a:ln w="11430"/>
                <a:effectLst>
                  <a:outerShdw blurRad="50800" dist="39000" dir="5460000" algn="tl">
                    <a:srgbClr val="000000">
                      <a:alpha val="38000"/>
                    </a:srgbClr>
                  </a:outerShdw>
                </a:effectLst>
              </a:rPr>
              <a:t>KARİYER GELİŞİM ALANI AMAÇLARI </a:t>
            </a:r>
            <a:br>
              <a:rPr lang="tr-TR" sz="2900" b="1" dirty="0">
                <a:ln w="11430"/>
                <a:effectLst>
                  <a:outerShdw blurRad="50800" dist="39000" dir="5460000" algn="tl">
                    <a:srgbClr val="000000">
                      <a:alpha val="38000"/>
                    </a:srgbClr>
                  </a:outerShdw>
                </a:effectLst>
              </a:rPr>
            </a:br>
            <a:endParaRPr lang="tr-TR" sz="2900" b="1" dirty="0">
              <a:ln w="11430"/>
              <a:effectLst>
                <a:outerShdw blurRad="50800" dist="39000" dir="5460000" algn="tl">
                  <a:srgbClr val="000000">
                    <a:alpha val="38000"/>
                  </a:srgbClr>
                </a:outerShdw>
              </a:effectLst>
            </a:endParaRPr>
          </a:p>
        </p:txBody>
      </p:sp>
      <p:sp>
        <p:nvSpPr>
          <p:cNvPr id="5" name="4 İçerik Yer Tutucusu"/>
          <p:cNvSpPr>
            <a:spLocks noGrp="1"/>
          </p:cNvSpPr>
          <p:nvPr>
            <p:ph idx="1"/>
          </p:nvPr>
        </p:nvSpPr>
        <p:spPr>
          <a:xfrm>
            <a:off x="128028" y="1772816"/>
            <a:ext cx="5884132" cy="4104456"/>
          </a:xfrm>
          <a:prstGeom prst="rect">
            <a:avLst/>
          </a:prstGeom>
        </p:spPr>
        <p:txBody>
          <a:bodyPr>
            <a:noAutofit/>
          </a:bodyPr>
          <a:lstStyle/>
          <a:p>
            <a:endParaRPr lang="tr-TR" sz="1800" dirty="0"/>
          </a:p>
          <a:p>
            <a:pPr>
              <a:buNone/>
            </a:pPr>
            <a:r>
              <a:rPr lang="tr-TR" sz="1800" dirty="0"/>
              <a:t>Kariyer gelişim alanı kapsamında öğrencilerin; </a:t>
            </a:r>
          </a:p>
          <a:p>
            <a:endParaRPr lang="tr-TR" sz="1800" dirty="0"/>
          </a:p>
          <a:p>
            <a:pPr>
              <a:buNone/>
            </a:pPr>
            <a:r>
              <a:rPr lang="tr-TR" sz="1800" b="1" dirty="0"/>
              <a:t>I) </a:t>
            </a:r>
            <a:r>
              <a:rPr lang="tr-TR" sz="1800" dirty="0"/>
              <a:t>Kariyer gelişimi sürecinde kariyer bilgisini kullanarak kariyer farkındalığı kazanmaları, </a:t>
            </a:r>
          </a:p>
          <a:p>
            <a:endParaRPr lang="tr-TR" sz="1800" dirty="0"/>
          </a:p>
          <a:p>
            <a:pPr>
              <a:buNone/>
            </a:pPr>
            <a:r>
              <a:rPr lang="tr-TR" sz="1800" b="1" dirty="0"/>
              <a:t>II) </a:t>
            </a:r>
            <a:r>
              <a:rPr lang="tr-TR" sz="1800" dirty="0"/>
              <a:t>Eğitsel süreçleri kariyer amaçları ile ilişkilendirerek kariyer hazırlığı yapmaları, </a:t>
            </a:r>
          </a:p>
          <a:p>
            <a:endParaRPr lang="tr-TR" sz="1800" dirty="0"/>
          </a:p>
          <a:p>
            <a:pPr>
              <a:buNone/>
            </a:pPr>
            <a:r>
              <a:rPr lang="tr-TR" sz="1800" b="1" dirty="0"/>
              <a:t>III) </a:t>
            </a:r>
            <a:r>
              <a:rPr lang="tr-TR" sz="1800" dirty="0"/>
              <a:t>Kariyer kararı vererek kariyer planını uygulamaya koymaları amaçlanmaktadır.</a:t>
            </a:r>
          </a:p>
        </p:txBody>
      </p:sp>
      <p:pic>
        <p:nvPicPr>
          <p:cNvPr id="10242" name="Picture 2" descr="C:\Users\BİLGİSAYAR\Desktop\srp resimler\indir (4).jpg"/>
          <p:cNvPicPr>
            <a:picLocks noChangeAspect="1" noChangeArrowheads="1"/>
          </p:cNvPicPr>
          <p:nvPr/>
        </p:nvPicPr>
        <p:blipFill>
          <a:blip r:embed="rId2" cstate="print"/>
          <a:stretch>
            <a:fillRect/>
          </a:stretch>
        </p:blipFill>
        <p:spPr bwMode="auto">
          <a:xfrm>
            <a:off x="6012160" y="1772816"/>
            <a:ext cx="3003812" cy="38884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4863AD45-F025-4500-8898-7DE237E4CB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8955"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11560" y="1098435"/>
            <a:ext cx="5065969" cy="4661128"/>
          </a:xfrm>
        </p:spPr>
        <p:txBody>
          <a:bodyPr>
            <a:normAutofit/>
          </a:bodyPr>
          <a:lstStyle/>
          <a:p>
            <a:pPr>
              <a:buNone/>
            </a:pPr>
            <a:r>
              <a:rPr lang="tr-TR" dirty="0"/>
              <a:t>Bu amaçlar için aşağıdaki yeterlikler belirlenmiştir:</a:t>
            </a:r>
          </a:p>
          <a:p>
            <a:endParaRPr lang="tr-TR" dirty="0"/>
          </a:p>
          <a:p>
            <a:pPr marL="0" indent="0">
              <a:buNone/>
            </a:pPr>
            <a:r>
              <a:rPr lang="tr-TR" b="1" dirty="0"/>
              <a:t>A) </a:t>
            </a:r>
            <a:r>
              <a:rPr lang="tr-TR" dirty="0"/>
              <a:t>Kariyer Farkındalığı </a:t>
            </a:r>
          </a:p>
          <a:p>
            <a:endParaRPr lang="tr-TR" dirty="0"/>
          </a:p>
          <a:p>
            <a:pPr marL="0" indent="0">
              <a:buNone/>
            </a:pPr>
            <a:r>
              <a:rPr lang="tr-TR" b="1" dirty="0"/>
              <a:t>B) </a:t>
            </a:r>
            <a:r>
              <a:rPr lang="tr-TR" dirty="0"/>
              <a:t>Kariyer Hazırlığı </a:t>
            </a:r>
          </a:p>
          <a:p>
            <a:endParaRPr lang="tr-TR" dirty="0"/>
          </a:p>
          <a:p>
            <a:pPr marL="0" indent="0">
              <a:buNone/>
            </a:pPr>
            <a:r>
              <a:rPr lang="tr-TR" b="1" dirty="0"/>
              <a:t>C) </a:t>
            </a:r>
            <a:r>
              <a:rPr lang="tr-TR" dirty="0"/>
              <a:t>Kariyer Planlama</a:t>
            </a:r>
          </a:p>
        </p:txBody>
      </p:sp>
      <p:pic>
        <p:nvPicPr>
          <p:cNvPr id="11266" name="Picture 2" descr="C:\Users\BİLGİSAYAR\Desktop\srp resimler\images (7).jpg"/>
          <p:cNvPicPr>
            <a:picLocks noChangeAspect="1" noChangeArrowheads="1"/>
          </p:cNvPicPr>
          <p:nvPr/>
        </p:nvPicPr>
        <p:blipFill rotWithShape="1">
          <a:blip r:embed="rId3" cstate="print"/>
          <a:srcRect l="24685" r="48517" b="-1"/>
          <a:stretch/>
        </p:blipFill>
        <p:spPr bwMode="auto">
          <a:xfrm>
            <a:off x="6152595" y="640080"/>
            <a:ext cx="2526882" cy="5280471"/>
          </a:xfrm>
          <a:prstGeom prst="rect">
            <a:avLst/>
          </a:prstGeom>
          <a:noFill/>
        </p:spPr>
      </p:pic>
      <p:grpSp>
        <p:nvGrpSpPr>
          <p:cNvPr id="137" name="Group 136">
            <a:extLst>
              <a:ext uri="{FF2B5EF4-FFF2-40B4-BE49-F238E27FC236}">
                <a16:creationId xmlns:a16="http://schemas.microsoft.com/office/drawing/2014/main" xmlns="" id="{639A5BF8-72C2-43E2-A19E-D54875260B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38" name="Oval 137">
              <a:extLst>
                <a:ext uri="{FF2B5EF4-FFF2-40B4-BE49-F238E27FC236}">
                  <a16:creationId xmlns:a16="http://schemas.microsoft.com/office/drawing/2014/main" xmlns="" id="{892693D9-6EE8-42C4-B9CB-C347A34A56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9" name="Oval 138">
              <a:extLst>
                <a:ext uri="{FF2B5EF4-FFF2-40B4-BE49-F238E27FC236}">
                  <a16:creationId xmlns:a16="http://schemas.microsoft.com/office/drawing/2014/main" xmlns="" id="{6EB50024-24B3-46AB-9E69-716EE18835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Picture 2" descr="C:\Users\BİLGİSAYAR\Desktop\srp resimler\indir.jpg"/>
          <p:cNvPicPr>
            <a:picLocks noChangeAspect="1" noChangeArrowheads="1"/>
          </p:cNvPicPr>
          <p:nvPr/>
        </p:nvPicPr>
        <p:blipFill rotWithShape="1">
          <a:blip r:embed="rId2" cstate="print"/>
          <a:srcRect l="16794" r="47884" b="-1"/>
          <a:stretch/>
        </p:blipFill>
        <p:spPr bwMode="auto">
          <a:xfrm>
            <a:off x="795528" y="1682496"/>
            <a:ext cx="2626614" cy="350215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a:noFill/>
        </p:spPr>
      </p:pic>
      <p:sp>
        <p:nvSpPr>
          <p:cNvPr id="137" name="Freeform: Shape 136">
            <a:extLst>
              <a:ext uri="{FF2B5EF4-FFF2-40B4-BE49-F238E27FC236}">
                <a16:creationId xmlns:a16="http://schemas.microsoft.com/office/drawing/2014/main" xmlns="" id="{89F78725-8B4F-43D3-B767-EB7DB0C02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543" y="1682496"/>
            <a:ext cx="2626614"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3" cstate="print">
              <a:alphaModFix amt="30000"/>
              <a:duotone>
                <a:prstClr val="black"/>
                <a:schemeClr val="accent1">
                  <a:tint val="45000"/>
                  <a:satMod val="400000"/>
                </a:schemeClr>
              </a:duotone>
              <a:extLst>
                <a:ext uri="{BEBA8EAE-BF5A-486C-A8C5-ECC9F3942E4B}">
                  <a14:imgProps xmlns:a14="http://schemas.microsoft.com/office/drawing/2010/main" xmlns="">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39" name="Rectangle 138">
            <a:extLst>
              <a:ext uri="{FF2B5EF4-FFF2-40B4-BE49-F238E27FC236}">
                <a16:creationId xmlns:a16="http://schemas.microsoft.com/office/drawing/2014/main" xmlns=""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169508" y="3398744"/>
            <a:ext cx="3657600" cy="60512"/>
          </a:xfrm>
          <a:prstGeom prst="rect">
            <a:avLst/>
          </a:prstGeom>
          <a:blipFill dpi="0" rotWithShape="1">
            <a:blip r:embed="rId5" cstate="print">
              <a:alphaModFix amt="85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3 İçerik Yer Tutucusu"/>
          <p:cNvSpPr>
            <a:spLocks noGrp="1"/>
          </p:cNvSpPr>
          <p:nvPr>
            <p:ph idx="1"/>
          </p:nvPr>
        </p:nvSpPr>
        <p:spPr>
          <a:xfrm>
            <a:off x="3967067" y="548680"/>
            <a:ext cx="4927125" cy="5681001"/>
          </a:xfrm>
          <a:prstGeom prst="rect">
            <a:avLst/>
          </a:prstGeom>
        </p:spPr>
        <p:txBody>
          <a:bodyPr>
            <a:noAutofit/>
          </a:bodyPr>
          <a:lstStyle/>
          <a:p>
            <a:pPr>
              <a:buNone/>
            </a:pPr>
            <a:r>
              <a:rPr lang="tr-TR" altLang="tr-TR" sz="1600" b="1" dirty="0"/>
              <a:t>Kariyer Gelişim Alanının Kazanım Sayıları </a:t>
            </a:r>
          </a:p>
          <a:p>
            <a:pPr>
              <a:buNone/>
            </a:pPr>
            <a:endParaRPr lang="tr-TR" altLang="tr-TR" sz="1600" b="1" dirty="0"/>
          </a:p>
          <a:p>
            <a:pPr>
              <a:buNone/>
            </a:pPr>
            <a:r>
              <a:rPr lang="tr-TR" sz="1600" dirty="0"/>
              <a:t>Kariyer gelişim alanında 62 kazanım bulunmakta ancak bazı sınıf düzeylerinde aynı kazanımların tekrar edilmesi nedeniyle toplam 78 kazanım yer almaktadır. </a:t>
            </a:r>
          </a:p>
          <a:p>
            <a:endParaRPr lang="tr-TR" sz="1600" dirty="0"/>
          </a:p>
          <a:p>
            <a:pPr>
              <a:buNone/>
            </a:pPr>
            <a:r>
              <a:rPr lang="tr-TR" sz="1600" dirty="0"/>
              <a:t>Kariyer gelişim alanı yeterlikleri incelendiğinde; </a:t>
            </a:r>
          </a:p>
          <a:p>
            <a:pPr>
              <a:buNone/>
            </a:pPr>
            <a:r>
              <a:rPr lang="tr-TR" sz="1600" dirty="0"/>
              <a:t> </a:t>
            </a:r>
          </a:p>
          <a:p>
            <a:pPr>
              <a:buFont typeface="Wingdings" pitchFamily="2" charset="2"/>
              <a:buChar char="Ø"/>
            </a:pPr>
            <a:r>
              <a:rPr lang="tr-TR" sz="1600" dirty="0"/>
              <a:t> Kariyer farkındalığı yeterlik alanında 32 kazanım, </a:t>
            </a:r>
          </a:p>
          <a:p>
            <a:endParaRPr lang="tr-TR" sz="1600" dirty="0"/>
          </a:p>
          <a:p>
            <a:pPr>
              <a:buFont typeface="Wingdings" pitchFamily="2" charset="2"/>
              <a:buChar char="Ø"/>
            </a:pPr>
            <a:r>
              <a:rPr lang="tr-TR" sz="1600" dirty="0"/>
              <a:t>Kariyer hazırlığı yeterlik alanında 15 kazanım, </a:t>
            </a:r>
          </a:p>
          <a:p>
            <a:pPr>
              <a:buFont typeface="Wingdings" pitchFamily="2" charset="2"/>
              <a:buChar char="Ø"/>
            </a:pPr>
            <a:endParaRPr lang="tr-TR" sz="1600" dirty="0"/>
          </a:p>
          <a:p>
            <a:pPr>
              <a:buFont typeface="Wingdings" pitchFamily="2" charset="2"/>
              <a:buChar char="Ø"/>
            </a:pPr>
            <a:r>
              <a:rPr lang="tr-TR" sz="1600" dirty="0"/>
              <a:t> Kariyer planlama yeterlik alanında 15 kazanım bulunmaktadır. </a:t>
            </a:r>
          </a:p>
        </p:txBody>
      </p:sp>
      <p:grpSp>
        <p:nvGrpSpPr>
          <p:cNvPr id="141" name="Group 140">
            <a:extLst>
              <a:ext uri="{FF2B5EF4-FFF2-40B4-BE49-F238E27FC236}">
                <a16:creationId xmlns:a16="http://schemas.microsoft.com/office/drawing/2014/main" xmlns="" id="{7381F52A-25D7-415C-8E15-66BFB3F7B38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42" name="Oval 141">
              <a:extLst>
                <a:ext uri="{FF2B5EF4-FFF2-40B4-BE49-F238E27FC236}">
                  <a16:creationId xmlns:a16="http://schemas.microsoft.com/office/drawing/2014/main" xmlns="" id="{F31CC467-05B2-44CA-A28C-2018F5094C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cstate="print">
                <a:duotone>
                  <a:schemeClr val="accent1">
                    <a:shade val="45000"/>
                    <a:satMod val="135000"/>
                  </a:schemeClr>
                  <a:prstClr val="white"/>
                </a:duotone>
                <a:extLst>
                  <a:ext uri="{BEBA8EAE-BF5A-486C-A8C5-ECC9F3942E4B}">
                    <a14:imgProps xmlns:a14="http://schemas.microsoft.com/office/drawing/2010/main" xmlns="">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3" name="Oval 142">
              <a:extLst>
                <a:ext uri="{FF2B5EF4-FFF2-40B4-BE49-F238E27FC236}">
                  <a16:creationId xmlns:a16="http://schemas.microsoft.com/office/drawing/2014/main" xmlns="" id="{DF3A2CCB-9C68-497B-AFC1-78E9931528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464119"/>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601952"/>
            <a:ext cx="7667244"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316"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2038655"/>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3314" name="Picture 2" descr="C:\Users\BİLGİSAYAR\Desktop\srp resimler\images (6).jpg"/>
          <p:cNvPicPr>
            <a:picLocks noChangeAspect="1" noChangeArrowheads="1"/>
          </p:cNvPicPr>
          <p:nvPr/>
        </p:nvPicPr>
        <p:blipFill rotWithShape="1">
          <a:blip r:embed="rId4" cstate="print"/>
          <a:srcRect l="28324" r="20148" b="-1"/>
          <a:stretch/>
        </p:blipFill>
        <p:spPr bwMode="auto">
          <a:xfrm>
            <a:off x="251521" y="2265036"/>
            <a:ext cx="2952328" cy="4404323"/>
          </a:xfrm>
          <a:prstGeom prst="rect">
            <a:avLst/>
          </a:prstGeom>
          <a:noFill/>
        </p:spPr>
      </p:pic>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51293" y="6229681"/>
            <a:ext cx="342900" cy="457200"/>
          </a:xfrm>
          <a:prstGeom prst="ellipse">
            <a:avLst/>
          </a:prstGeom>
          <a:blipFill dpi="0" rotWithShape="1">
            <a:blip r:embed="rId5"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Metin kutusu 1">
            <a:extLst>
              <a:ext uri="{FF2B5EF4-FFF2-40B4-BE49-F238E27FC236}">
                <a16:creationId xmlns:a16="http://schemas.microsoft.com/office/drawing/2014/main" xmlns="" id="{98AA622F-90DC-4FCA-96A4-7FB8B771A6A3}"/>
              </a:ext>
            </a:extLst>
          </p:cNvPr>
          <p:cNvSpPr txBox="1"/>
          <p:nvPr/>
        </p:nvSpPr>
        <p:spPr>
          <a:xfrm>
            <a:off x="738378" y="1008921"/>
            <a:ext cx="7145990" cy="1107996"/>
          </a:xfrm>
          <a:prstGeom prst="rect">
            <a:avLst/>
          </a:prstGeom>
          <a:noFill/>
        </p:spPr>
        <p:txBody>
          <a:bodyPr wrap="square" rtlCol="0">
            <a:spAutoFit/>
          </a:bodyPr>
          <a:lstStyle/>
          <a:p>
            <a:pPr algn="ctr"/>
            <a:r>
              <a:rPr lang="tr-TR" altLang="tr-TR" sz="2400" b="1" dirty="0"/>
              <a:t>Kariyer Gelişim Alanı Kazanımlarının Sınıf Düzeylerine Göre Dağılımı</a:t>
            </a:r>
          </a:p>
          <a:p>
            <a:pPr algn="ctr"/>
            <a:endParaRPr lang="tr-TR" dirty="0"/>
          </a:p>
        </p:txBody>
      </p:sp>
      <p:graphicFrame>
        <p:nvGraphicFramePr>
          <p:cNvPr id="11" name="10 Tablo"/>
          <p:cNvGraphicFramePr>
            <a:graphicFrameLocks noGrp="1"/>
          </p:cNvGraphicFramePr>
          <p:nvPr/>
        </p:nvGraphicFramePr>
        <p:xfrm>
          <a:off x="3275856" y="2276875"/>
          <a:ext cx="5760640" cy="4392484"/>
        </p:xfrm>
        <a:graphic>
          <a:graphicData uri="http://schemas.openxmlformats.org/drawingml/2006/table">
            <a:tbl>
              <a:tblPr/>
              <a:tblGrid>
                <a:gridCol w="1579788"/>
                <a:gridCol w="1723405"/>
                <a:gridCol w="2457447"/>
              </a:tblGrid>
              <a:tr h="313707">
                <a:tc>
                  <a:txBody>
                    <a:bodyPr/>
                    <a:lstStyle/>
                    <a:p>
                      <a:pPr algn="ctr" fontAlgn="b"/>
                      <a:r>
                        <a:rPr lang="tr-TR" sz="1100" b="1" i="0" u="none" strike="noStrike" dirty="0">
                          <a:solidFill>
                            <a:srgbClr val="000000"/>
                          </a:solidFill>
                          <a:latin typeface="Calibri"/>
                        </a:rPr>
                        <a:t>KADEME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100" b="1" i="0" u="none" strike="noStrike" dirty="0">
                          <a:solidFill>
                            <a:srgbClr val="000000"/>
                          </a:solidFill>
                          <a:latin typeface="Calibri"/>
                        </a:rPr>
                        <a:t>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100" b="1" i="0" u="none" strike="noStrike">
                          <a:solidFill>
                            <a:srgbClr val="000000"/>
                          </a:solidFill>
                          <a:latin typeface="Calibri"/>
                        </a:rPr>
                        <a:t>KAZANIM SAYISI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13707">
                <a:tc>
                  <a:txBody>
                    <a:bodyPr/>
                    <a:lstStyle/>
                    <a:p>
                      <a:pPr algn="ctr" fontAlgn="b"/>
                      <a:r>
                        <a:rPr lang="tr-TR" sz="1100" b="1" i="0" u="none" strike="noStrike" dirty="0">
                          <a:solidFill>
                            <a:srgbClr val="000000"/>
                          </a:solidFill>
                          <a:latin typeface="Calibri"/>
                        </a:rPr>
                        <a:t>OKUL ÖNCESİ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tr-T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tr-TR" sz="1100" b="1"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313707">
                <a:tc rowSpan="4">
                  <a:txBody>
                    <a:bodyPr/>
                    <a:lstStyle/>
                    <a:p>
                      <a:pPr algn="ctr" fontAlgn="ctr"/>
                      <a:r>
                        <a:rPr lang="tr-TR" sz="1100" b="1" i="0" u="none" strike="noStrike" dirty="0">
                          <a:solidFill>
                            <a:srgbClr val="000000"/>
                          </a:solidFill>
                          <a:latin typeface="Calibri"/>
                        </a:rPr>
                        <a:t>İLKOKUL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tr-TR" sz="1100" b="1" i="0" u="none" strike="noStrike">
                          <a:solidFill>
                            <a:srgbClr val="000000"/>
                          </a:solidFill>
                          <a:latin typeface="Calibri"/>
                        </a:rPr>
                        <a:t>1.SINIF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tr-TR" sz="1100" b="1"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313707">
                <a:tc vMerge="1">
                  <a:txBody>
                    <a:bodyPr/>
                    <a:lstStyle/>
                    <a:p>
                      <a:endParaRPr lang="tr-TR"/>
                    </a:p>
                  </a:txBody>
                  <a:tcPr/>
                </a:tc>
                <a:tc>
                  <a:txBody>
                    <a:bodyPr/>
                    <a:lstStyle/>
                    <a:p>
                      <a:pPr algn="ctr" fontAlgn="b"/>
                      <a:r>
                        <a:rPr lang="tr-TR" sz="1100" b="1" i="0" u="none" strike="noStrike" dirty="0">
                          <a:solidFill>
                            <a:srgbClr val="000000"/>
                          </a:solidFill>
                          <a:latin typeface="Calibri"/>
                        </a:rPr>
                        <a:t>2.SINIF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tr-TR" sz="1100" b="1"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313707">
                <a:tc vMerge="1">
                  <a:txBody>
                    <a:bodyPr/>
                    <a:lstStyle/>
                    <a:p>
                      <a:endParaRPr lang="tr-TR"/>
                    </a:p>
                  </a:txBody>
                  <a:tcPr/>
                </a:tc>
                <a:tc>
                  <a:txBody>
                    <a:bodyPr/>
                    <a:lstStyle/>
                    <a:p>
                      <a:pPr algn="ctr" fontAlgn="b"/>
                      <a:r>
                        <a:rPr lang="tr-TR" sz="1100" b="1" i="0" u="none" strike="noStrike" dirty="0">
                          <a:solidFill>
                            <a:srgbClr val="000000"/>
                          </a:solidFill>
                          <a:latin typeface="Calibri"/>
                        </a:rPr>
                        <a:t>3.SINIF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tr-TR" sz="1100" b="1"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91747">
                <a:tc vMerge="1">
                  <a:txBody>
                    <a:bodyPr/>
                    <a:lstStyle/>
                    <a:p>
                      <a:endParaRPr lang="tr-TR"/>
                    </a:p>
                  </a:txBody>
                  <a:tcPr/>
                </a:tc>
                <a:tc>
                  <a:txBody>
                    <a:bodyPr/>
                    <a:lstStyle/>
                    <a:p>
                      <a:pPr algn="ctr" fontAlgn="b"/>
                      <a:r>
                        <a:rPr lang="tr-TR" sz="1100" b="1" i="0" u="none" strike="noStrike" dirty="0">
                          <a:solidFill>
                            <a:srgbClr val="000000"/>
                          </a:solidFill>
                          <a:latin typeface="Calibri"/>
                        </a:rPr>
                        <a:t>4.SINIF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tr-TR" sz="1100" b="1"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313707">
                <a:tc rowSpan="4">
                  <a:txBody>
                    <a:bodyPr/>
                    <a:lstStyle/>
                    <a:p>
                      <a:pPr algn="ctr" fontAlgn="ctr"/>
                      <a:r>
                        <a:rPr lang="tr-TR" sz="1100" b="1" i="0" u="none" strike="noStrike">
                          <a:solidFill>
                            <a:srgbClr val="000000"/>
                          </a:solidFill>
                          <a:latin typeface="Calibri"/>
                        </a:rPr>
                        <a:t>ORTAOKUL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r-TR" sz="1100" b="1" i="0" u="none" strike="noStrike" dirty="0">
                          <a:solidFill>
                            <a:srgbClr val="000000"/>
                          </a:solidFill>
                          <a:latin typeface="Calibri"/>
                        </a:rPr>
                        <a:t>5.SINIF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r-TR" sz="1100" b="1"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13707">
                <a:tc vMerge="1">
                  <a:txBody>
                    <a:bodyPr/>
                    <a:lstStyle/>
                    <a:p>
                      <a:endParaRPr lang="tr-TR"/>
                    </a:p>
                  </a:txBody>
                  <a:tcPr/>
                </a:tc>
                <a:tc>
                  <a:txBody>
                    <a:bodyPr/>
                    <a:lstStyle/>
                    <a:p>
                      <a:pPr algn="ctr" fontAlgn="b"/>
                      <a:r>
                        <a:rPr lang="tr-TR" sz="1100" b="1" i="0" u="none" strike="noStrike" dirty="0">
                          <a:solidFill>
                            <a:srgbClr val="000000"/>
                          </a:solidFill>
                          <a:latin typeface="Calibri"/>
                        </a:rPr>
                        <a:t>6.SINIF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r-TR" sz="1100" b="1"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58213">
                <a:tc vMerge="1">
                  <a:txBody>
                    <a:bodyPr/>
                    <a:lstStyle/>
                    <a:p>
                      <a:endParaRPr lang="tr-TR"/>
                    </a:p>
                  </a:txBody>
                  <a:tcPr/>
                </a:tc>
                <a:tc>
                  <a:txBody>
                    <a:bodyPr/>
                    <a:lstStyle/>
                    <a:p>
                      <a:pPr algn="ctr" fontAlgn="b"/>
                      <a:r>
                        <a:rPr lang="tr-TR" sz="1100" b="1" i="0" u="none" strike="noStrike">
                          <a:solidFill>
                            <a:srgbClr val="000000"/>
                          </a:solidFill>
                          <a:latin typeface="Calibri"/>
                        </a:rPr>
                        <a:t>7.SINIF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r-TR" sz="1100" b="1"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91747">
                <a:tc vMerge="1">
                  <a:txBody>
                    <a:bodyPr/>
                    <a:lstStyle/>
                    <a:p>
                      <a:endParaRPr lang="tr-TR"/>
                    </a:p>
                  </a:txBody>
                  <a:tcPr/>
                </a:tc>
                <a:tc>
                  <a:txBody>
                    <a:bodyPr/>
                    <a:lstStyle/>
                    <a:p>
                      <a:pPr algn="ctr" fontAlgn="b"/>
                      <a:r>
                        <a:rPr lang="tr-TR" sz="1100" b="1" i="0" u="none" strike="noStrike">
                          <a:solidFill>
                            <a:srgbClr val="000000"/>
                          </a:solidFill>
                          <a:latin typeface="Calibri"/>
                        </a:rPr>
                        <a:t>8.SINIF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tr-TR" sz="1100" b="1"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13707">
                <a:tc rowSpan="4">
                  <a:txBody>
                    <a:bodyPr/>
                    <a:lstStyle/>
                    <a:p>
                      <a:pPr algn="ctr" fontAlgn="b"/>
                      <a:r>
                        <a:rPr lang="tr-TR" sz="1100" b="1" i="0" u="none" strike="noStrike" dirty="0" smtClean="0">
                          <a:solidFill>
                            <a:srgbClr val="000000"/>
                          </a:solidFill>
                          <a:latin typeface="Calibri"/>
                        </a:rPr>
                        <a:t>ORTAÖĞRETİM</a:t>
                      </a:r>
                      <a:endParaRPr lang="tr-TR"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1100" b="1" i="0" u="none" strike="noStrike">
                          <a:solidFill>
                            <a:srgbClr val="000000"/>
                          </a:solidFill>
                          <a:latin typeface="Calibri"/>
                        </a:rPr>
                        <a:t>9.SINIF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1100" b="1"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3707">
                <a:tc vMerge="1">
                  <a:txBody>
                    <a:bodyPr/>
                    <a:lstStyle/>
                    <a:p>
                      <a:endParaRPr lang="tr-TR"/>
                    </a:p>
                  </a:txBody>
                  <a:tcPr/>
                </a:tc>
                <a:tc>
                  <a:txBody>
                    <a:bodyPr/>
                    <a:lstStyle/>
                    <a:p>
                      <a:pPr algn="ctr" fontAlgn="b"/>
                      <a:r>
                        <a:rPr lang="tr-TR" sz="1100" b="1" i="0" u="none" strike="noStrike">
                          <a:solidFill>
                            <a:srgbClr val="000000"/>
                          </a:solidFill>
                          <a:latin typeface="Calibri"/>
                        </a:rPr>
                        <a:t>10.SINIF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1100" b="1"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3707">
                <a:tc vMerge="1">
                  <a:txBody>
                    <a:bodyPr/>
                    <a:lstStyle/>
                    <a:p>
                      <a:endParaRPr lang="tr-TR"/>
                    </a:p>
                  </a:txBody>
                  <a:tcPr/>
                </a:tc>
                <a:tc>
                  <a:txBody>
                    <a:bodyPr/>
                    <a:lstStyle/>
                    <a:p>
                      <a:pPr algn="ctr" fontAlgn="b"/>
                      <a:r>
                        <a:rPr lang="tr-TR" sz="1100" b="1" i="0" u="none" strike="noStrike">
                          <a:solidFill>
                            <a:srgbClr val="000000"/>
                          </a:solidFill>
                          <a:latin typeface="Calibri"/>
                        </a:rPr>
                        <a:t>11.SINIF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1100" b="1"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3707">
                <a:tc vMerge="1">
                  <a:txBody>
                    <a:bodyPr/>
                    <a:lstStyle/>
                    <a:p>
                      <a:endParaRPr lang="tr-TR"/>
                    </a:p>
                  </a:txBody>
                  <a:tcPr/>
                </a:tc>
                <a:tc>
                  <a:txBody>
                    <a:bodyPr/>
                    <a:lstStyle/>
                    <a:p>
                      <a:pPr algn="ctr" fontAlgn="b"/>
                      <a:r>
                        <a:rPr lang="tr-TR" sz="1100" b="1" i="0" u="none" strike="noStrike">
                          <a:solidFill>
                            <a:srgbClr val="000000"/>
                          </a:solidFill>
                          <a:latin typeface="Calibri"/>
                        </a:rPr>
                        <a:t>12.SINIF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tr-TR" sz="1100" b="1"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4" name="Rectangle 71">
            <a:extLst>
              <a:ext uri="{FF2B5EF4-FFF2-40B4-BE49-F238E27FC236}">
                <a16:creationId xmlns:a16="http://schemas.microsoft.com/office/drawing/2014/main" xmlns=""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8955"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Başlık"/>
          <p:cNvSpPr>
            <a:spLocks noGrp="1"/>
          </p:cNvSpPr>
          <p:nvPr>
            <p:ph type="title"/>
          </p:nvPr>
        </p:nvSpPr>
        <p:spPr>
          <a:xfrm>
            <a:off x="0" y="484632"/>
            <a:ext cx="5658955" cy="1216176"/>
          </a:xfrm>
        </p:spPr>
        <p:style>
          <a:lnRef idx="2">
            <a:schemeClr val="accent4"/>
          </a:lnRef>
          <a:fillRef idx="1">
            <a:schemeClr val="lt1"/>
          </a:fillRef>
          <a:effectRef idx="0">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600" b="1" dirty="0">
                <a:ln w="11430"/>
                <a:effectLst>
                  <a:outerShdw blurRad="50800" dist="39000" dir="5460000" algn="tl">
                    <a:srgbClr val="000000">
                      <a:alpha val="38000"/>
                    </a:srgbClr>
                  </a:outerShdw>
                </a:effectLst>
              </a:rPr>
              <a:t>SOSYAL-DUYGUSAL GELİŞİM ALANI</a:t>
            </a:r>
          </a:p>
        </p:txBody>
      </p:sp>
      <p:sp>
        <p:nvSpPr>
          <p:cNvPr id="3" name="2 İçerik Yer Tutucusu"/>
          <p:cNvSpPr>
            <a:spLocks noGrp="1"/>
          </p:cNvSpPr>
          <p:nvPr>
            <p:ph idx="1"/>
          </p:nvPr>
        </p:nvSpPr>
        <p:spPr>
          <a:xfrm>
            <a:off x="107504" y="1916833"/>
            <a:ext cx="5551451" cy="4740856"/>
          </a:xfrm>
        </p:spPr>
        <p:txBody>
          <a:bodyPr>
            <a:normAutofit/>
          </a:bodyPr>
          <a:lstStyle/>
          <a:p>
            <a:pPr marL="0" lvl="0" indent="0">
              <a:spcBef>
                <a:spcPts val="0"/>
              </a:spcBef>
              <a:buNone/>
            </a:pPr>
            <a:r>
              <a:rPr lang="tr-TR" sz="1800" b="1" dirty="0">
                <a:latin typeface="Gill Sans MT"/>
              </a:rPr>
              <a:t>Sosyal Duygusal Gelişim Alanı Amaçları </a:t>
            </a:r>
          </a:p>
          <a:p>
            <a:pPr marL="0" lvl="0" indent="0">
              <a:spcBef>
                <a:spcPts val="0"/>
              </a:spcBef>
              <a:buNone/>
            </a:pPr>
            <a:endParaRPr lang="tr-TR" sz="1800" b="1" dirty="0">
              <a:latin typeface="Gill Sans MT"/>
            </a:endParaRPr>
          </a:p>
          <a:p>
            <a:pPr marL="0" lvl="0" indent="0">
              <a:spcBef>
                <a:spcPts val="0"/>
              </a:spcBef>
              <a:buNone/>
            </a:pPr>
            <a:r>
              <a:rPr lang="tr-TR" sz="1800" dirty="0">
                <a:latin typeface="Gill Sans MT"/>
              </a:rPr>
              <a:t>Sosyal duygusal gelişim alanı kapsamında öğrencilerin; </a:t>
            </a:r>
          </a:p>
          <a:p>
            <a:pPr marL="0" lvl="0" indent="0">
              <a:spcBef>
                <a:spcPts val="0"/>
              </a:spcBef>
              <a:buNone/>
            </a:pPr>
            <a:endParaRPr lang="tr-TR" sz="1800" dirty="0">
              <a:latin typeface="Gill Sans MT"/>
            </a:endParaRPr>
          </a:p>
          <a:p>
            <a:pPr marL="0" lvl="0" indent="0">
              <a:spcBef>
                <a:spcPts val="0"/>
              </a:spcBef>
              <a:buNone/>
            </a:pPr>
            <a:r>
              <a:rPr lang="tr-TR" sz="1800" dirty="0">
                <a:latin typeface="Gill Sans MT"/>
              </a:rPr>
              <a:t>I) Kendilerini tanımaları, duygularını anlamaları ve yönetmeleri, kişilerarası sağlıklı ilişkiler geliştirmeleri için gerekli bilgi, tutum ve davranışları edinmeleri, </a:t>
            </a:r>
          </a:p>
          <a:p>
            <a:pPr marL="0" lvl="0" indent="0">
              <a:spcBef>
                <a:spcPts val="0"/>
              </a:spcBef>
              <a:buNone/>
            </a:pPr>
            <a:endParaRPr lang="tr-TR" sz="1800" dirty="0">
              <a:latin typeface="Gill Sans MT"/>
            </a:endParaRPr>
          </a:p>
          <a:p>
            <a:pPr marL="0" lvl="0" indent="0">
              <a:spcBef>
                <a:spcPts val="0"/>
              </a:spcBef>
              <a:buNone/>
            </a:pPr>
            <a:r>
              <a:rPr lang="tr-TR" sz="1800" dirty="0">
                <a:latin typeface="Gill Sans MT"/>
              </a:rPr>
              <a:t>II) Kararlar vermeleri, amaçlar oluşturmaları, amaçlara ulaşmak için gerekli önlemleri almaları ve bu yönde çaba göstermeleri, </a:t>
            </a:r>
          </a:p>
          <a:p>
            <a:pPr marL="0" lvl="0" indent="0">
              <a:spcBef>
                <a:spcPts val="0"/>
              </a:spcBef>
              <a:buNone/>
            </a:pPr>
            <a:endParaRPr lang="tr-TR" sz="1800" dirty="0">
              <a:latin typeface="Gill Sans MT"/>
            </a:endParaRPr>
          </a:p>
          <a:p>
            <a:pPr marL="0" lvl="0" indent="0">
              <a:spcBef>
                <a:spcPts val="0"/>
              </a:spcBef>
              <a:buNone/>
            </a:pPr>
            <a:r>
              <a:rPr lang="tr-TR" sz="1800" dirty="0">
                <a:latin typeface="Gill Sans MT"/>
              </a:rPr>
              <a:t>III) Kişisel güvenliğini sağlamaları ve yaşam becerileri geliştirmeleri amaçlanmaktadır.</a:t>
            </a:r>
          </a:p>
          <a:p>
            <a:endParaRPr lang="tr-TR" sz="1600" dirty="0"/>
          </a:p>
        </p:txBody>
      </p:sp>
      <p:pic>
        <p:nvPicPr>
          <p:cNvPr id="14338" name="Picture 2" descr="C:\Users\BİLGİSAYAR\Desktop\srp resimler\indir (6).jpg"/>
          <p:cNvPicPr>
            <a:picLocks noChangeAspect="1" noChangeArrowheads="1"/>
          </p:cNvPicPr>
          <p:nvPr/>
        </p:nvPicPr>
        <p:blipFill rotWithShape="1">
          <a:blip r:embed="rId4" cstate="print"/>
          <a:srcRect l="23410" r="26680" b="-2"/>
          <a:stretch/>
        </p:blipFill>
        <p:spPr bwMode="auto">
          <a:xfrm>
            <a:off x="6152595" y="1595725"/>
            <a:ext cx="2526882" cy="3369180"/>
          </a:xfrm>
          <a:prstGeom prst="rect">
            <a:avLst/>
          </a:prstGeom>
          <a:noFill/>
        </p:spPr>
      </p:pic>
      <p:grpSp>
        <p:nvGrpSpPr>
          <p:cNvPr id="14345" name="Group 73">
            <a:extLst>
              <a:ext uri="{FF2B5EF4-FFF2-40B4-BE49-F238E27FC236}">
                <a16:creationId xmlns:a16="http://schemas.microsoft.com/office/drawing/2014/main" xmlns=""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4346" name="Oval 74">
              <a:extLst>
                <a:ext uri="{FF2B5EF4-FFF2-40B4-BE49-F238E27FC236}">
                  <a16:creationId xmlns:a16="http://schemas.microsoft.com/office/drawing/2014/main" xmlns=""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47" name="Oval 75">
              <a:extLst>
                <a:ext uri="{FF2B5EF4-FFF2-40B4-BE49-F238E27FC236}">
                  <a16:creationId xmlns:a16="http://schemas.microsoft.com/office/drawing/2014/main" xmlns=""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İçerik Yer Tutucusu"/>
          <p:cNvSpPr>
            <a:spLocks noGrp="1"/>
          </p:cNvSpPr>
          <p:nvPr>
            <p:ph idx="1"/>
          </p:nvPr>
        </p:nvSpPr>
        <p:spPr>
          <a:xfrm>
            <a:off x="107504" y="764704"/>
            <a:ext cx="4176464" cy="5407496"/>
          </a:xfrm>
          <a:prstGeom prst="rect">
            <a:avLst/>
          </a:prstGeom>
        </p:spPr>
        <p:txBody>
          <a:bodyPr>
            <a:normAutofit/>
          </a:bodyPr>
          <a:lstStyle/>
          <a:p>
            <a:endParaRPr lang="tr-TR" sz="1600" dirty="0"/>
          </a:p>
          <a:p>
            <a:pPr>
              <a:buNone/>
            </a:pPr>
            <a:r>
              <a:rPr lang="tr-TR" sz="1600" b="1" dirty="0"/>
              <a:t>Bu amaçlar için aşağıdaki yeterlikler belirlenmiştir:</a:t>
            </a:r>
          </a:p>
          <a:p>
            <a:endParaRPr lang="tr-TR" sz="1600" dirty="0"/>
          </a:p>
          <a:p>
            <a:pPr marL="342900" indent="-342900"/>
            <a:r>
              <a:rPr lang="tr-TR" sz="1600" b="1" dirty="0"/>
              <a:t>A)</a:t>
            </a:r>
            <a:r>
              <a:rPr lang="tr-TR" sz="1600" dirty="0"/>
              <a:t> Benlik Farkındalığı </a:t>
            </a:r>
          </a:p>
          <a:p>
            <a:pPr marL="342900" indent="-342900"/>
            <a:endParaRPr lang="tr-TR" sz="1600" dirty="0"/>
          </a:p>
          <a:p>
            <a:pPr marL="342900" indent="-342900"/>
            <a:r>
              <a:rPr lang="tr-TR" sz="1600" b="1" dirty="0"/>
              <a:t>B)</a:t>
            </a:r>
            <a:r>
              <a:rPr lang="tr-TR" sz="1600" dirty="0"/>
              <a:t> Duyguları Anlama ve Yönetme </a:t>
            </a:r>
          </a:p>
          <a:p>
            <a:pPr marL="342900" indent="-342900"/>
            <a:endParaRPr lang="tr-TR" sz="1600" dirty="0"/>
          </a:p>
          <a:p>
            <a:pPr marL="342900" indent="-342900"/>
            <a:r>
              <a:rPr lang="tr-TR" sz="1600" b="1" dirty="0"/>
              <a:t>C)</a:t>
            </a:r>
            <a:r>
              <a:rPr lang="tr-TR" sz="1600" dirty="0"/>
              <a:t> Kişiler Arası Beceriler </a:t>
            </a:r>
          </a:p>
          <a:p>
            <a:pPr marL="342900" indent="-342900"/>
            <a:endParaRPr lang="tr-TR" sz="1600" dirty="0"/>
          </a:p>
          <a:p>
            <a:pPr marL="342900" indent="-342900"/>
            <a:r>
              <a:rPr lang="tr-TR" sz="1600" b="1" dirty="0"/>
              <a:t>D)</a:t>
            </a:r>
            <a:r>
              <a:rPr lang="tr-TR" sz="1600" dirty="0"/>
              <a:t> Karar Verme </a:t>
            </a:r>
          </a:p>
          <a:p>
            <a:pPr marL="342900" indent="-342900"/>
            <a:endParaRPr lang="tr-TR" sz="1600" dirty="0"/>
          </a:p>
          <a:p>
            <a:pPr marL="342900" indent="-342900"/>
            <a:r>
              <a:rPr lang="tr-TR" sz="1600" b="1" dirty="0"/>
              <a:t>E)</a:t>
            </a:r>
            <a:r>
              <a:rPr lang="tr-TR" sz="1600" dirty="0"/>
              <a:t> Kişisel Güvenliğini Sağlama</a:t>
            </a:r>
          </a:p>
        </p:txBody>
      </p:sp>
      <p:pic>
        <p:nvPicPr>
          <p:cNvPr id="15363" name="Picture 3" descr="C:\Users\BİLGİSAYAR\Desktop\srp resimler\images (9).jpg"/>
          <p:cNvPicPr>
            <a:picLocks noChangeAspect="1" noChangeArrowheads="1"/>
          </p:cNvPicPr>
          <p:nvPr/>
        </p:nvPicPr>
        <p:blipFill rotWithShape="1">
          <a:blip r:embed="rId2" cstate="print"/>
          <a:srcRect l="5825" r="25508"/>
          <a:stretch/>
        </p:blipFill>
        <p:spPr bwMode="auto">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
        <p:nvSpPr>
          <p:cNvPr id="136" name="Freeform: Shape 135">
            <a:extLst>
              <a:ext uri="{FF2B5EF4-FFF2-40B4-BE49-F238E27FC236}">
                <a16:creationId xmlns:a16="http://schemas.microsoft.com/office/drawing/2014/main" xmlns="" id="{484E34F7-E155-426C-A88E-8AEA6CF3F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cstate="print">
              <a:alphaModFix amt="30000"/>
              <a:duotone>
                <a:prstClr val="black"/>
                <a:schemeClr val="accent1">
                  <a:tint val="45000"/>
                  <a:satMod val="400000"/>
                </a:schemeClr>
              </a:duotone>
              <a:extLst>
                <a:ext uri="{BEBA8EAE-BF5A-486C-A8C5-ECC9F3942E4B}">
                  <a14:imgProps xmlns:a14="http://schemas.microsoft.com/office/drawing/2010/main" xmlns="">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5 İçerik Yer Tutucusu">
            <a:extLst>
              <a:ext uri="{FF2B5EF4-FFF2-40B4-BE49-F238E27FC236}">
                <a16:creationId xmlns:a16="http://schemas.microsoft.com/office/drawing/2014/main" xmlns="" id="{EBEA9ACA-EB8D-4528-AA5D-2B595784624C}"/>
              </a:ext>
            </a:extLst>
          </p:cNvPr>
          <p:cNvGraphicFramePr>
            <a:graphicFrameLocks noGrp="1"/>
          </p:cNvGraphicFramePr>
          <p:nvPr>
            <p:ph idx="1"/>
            <p:extLst>
              <p:ext uri="{D42A27DB-BD31-4B8C-83A1-F6EECF244321}">
                <p14:modId xmlns:p14="http://schemas.microsoft.com/office/powerpoint/2010/main" xmlns="" val="2512305611"/>
              </p:ext>
            </p:extLst>
          </p:nvPr>
        </p:nvGraphicFramePr>
        <p:xfrm>
          <a:off x="323527" y="312292"/>
          <a:ext cx="8667749" cy="236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BİLGİSAYAR\Desktop\Resim3.png"/>
          <p:cNvPicPr>
            <a:picLocks noChangeAspect="1" noChangeArrowheads="1"/>
          </p:cNvPicPr>
          <p:nvPr/>
        </p:nvPicPr>
        <p:blipFill>
          <a:blip r:embed="rId7" cstate="print"/>
          <a:srcRect/>
          <a:stretch>
            <a:fillRect/>
          </a:stretch>
        </p:blipFill>
        <p:spPr bwMode="auto">
          <a:xfrm>
            <a:off x="238125" y="2675358"/>
            <a:ext cx="8667750" cy="40660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LGİSAYAR\Desktop\srp resimler\indir.png"/>
          <p:cNvPicPr>
            <a:picLocks noChangeAspect="1" noChangeArrowheads="1"/>
          </p:cNvPicPr>
          <p:nvPr/>
        </p:nvPicPr>
        <p:blipFill>
          <a:blip r:embed="rId2" cstate="print"/>
          <a:srcRect/>
          <a:stretch>
            <a:fillRect/>
          </a:stretch>
        </p:blipFill>
        <p:spPr bwMode="auto">
          <a:xfrm>
            <a:off x="-13704" y="1088740"/>
            <a:ext cx="4320480" cy="4248472"/>
          </a:xfrm>
          <a:prstGeom prst="rect">
            <a:avLst/>
          </a:prstGeom>
          <a:noFill/>
        </p:spPr>
      </p:pic>
      <p:sp>
        <p:nvSpPr>
          <p:cNvPr id="3" name="2 İçerik Yer Tutucusu"/>
          <p:cNvSpPr>
            <a:spLocks noGrp="1"/>
          </p:cNvSpPr>
          <p:nvPr>
            <p:ph idx="1"/>
          </p:nvPr>
        </p:nvSpPr>
        <p:spPr>
          <a:xfrm>
            <a:off x="3563888" y="908720"/>
            <a:ext cx="4896544" cy="4608513"/>
          </a:xfrm>
        </p:spPr>
        <p:txBody>
          <a:bodyPr>
            <a:normAutofit lnSpcReduction="10000"/>
          </a:bodyPr>
          <a:lstStyle/>
          <a:p>
            <a:pPr>
              <a:buNone/>
            </a:pPr>
            <a:r>
              <a:rPr lang="tr-TR" sz="2600"/>
              <a:t>1739 sayılı Millî Eğitim Temel Kanunu’nda ifade edilen Türk Millî Eğitimi’nin Genel Amaçları ile Temel İlkeleri ve 2023 Eğitim Vizyonu esas alınarak hazırlanmıştır. Program 2023 Eğitim Vizyonu’na paralel olarak sadece beceri kazandırmayı değil, öğrencilerin edindikleri bilgileri beceriye, becerilerini de görgüye taşımalarına katkı sağlamayı amaçlamaktadır. </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0625" y="1346946"/>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0625" y="4299696"/>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0625" y="1484779"/>
            <a:ext cx="7667244" cy="274320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236911" y="4068923"/>
            <a:ext cx="810678" cy="1080902"/>
            <a:chOff x="9685338" y="4460675"/>
            <a:chExt cx="1080904" cy="1080902"/>
          </a:xfrm>
        </p:grpSpPr>
        <p:sp>
          <p:nvSpPr>
            <p:cNvPr id="23" name="Oval 22">
              <a:extLst>
                <a:ext uri="{FF2B5EF4-FFF2-40B4-BE49-F238E27FC236}">
                  <a16:creationId xmlns:a16="http://schemas.microsoft.com/office/drawing/2014/main" xmlns=""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xmlns=""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6" name="Rectangle 25">
            <a:extLst>
              <a:ext uri="{FF2B5EF4-FFF2-40B4-BE49-F238E27FC236}">
                <a16:creationId xmlns:a16="http://schemas.microsoft.com/office/drawing/2014/main" xmlns="" id="{9818A645-2267-4F2E-9342-266D4D1DC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xmlns="" id="{CD60390C-0E4C-4682-8246-AFA2E4985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3837459"/>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xmlns="" id="{CEBA87F4-FB8A-4D91-B3F3-DFA78E0CC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3981573"/>
            <a:ext cx="7667244" cy="2078335"/>
          </a:xfrm>
          <a:prstGeom prst="rect">
            <a:avLst/>
          </a:prstGeom>
          <a:blipFill dpi="0" rotWithShape="1">
            <a:blip r:embed="rId2" cstate="print">
              <a:alphaModFix amt="9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Başlık"/>
          <p:cNvSpPr>
            <a:spLocks noGrp="1"/>
          </p:cNvSpPr>
          <p:nvPr>
            <p:ph type="title"/>
          </p:nvPr>
        </p:nvSpPr>
        <p:spPr>
          <a:xfrm>
            <a:off x="880110" y="4277802"/>
            <a:ext cx="7364298" cy="1622451"/>
          </a:xfrm>
        </p:spPr>
        <p:txBody>
          <a:bodyPr vert="horz" lIns="91440" tIns="45720" rIns="91440" bIns="45720" rtlCol="0" anchor="ctr">
            <a:normAutofit/>
          </a:bodyPr>
          <a:lstStyle/>
          <a:p>
            <a:pPr algn="ctr">
              <a:lnSpc>
                <a:spcPct val="80000"/>
              </a:lnSpc>
            </a:pPr>
            <a:r>
              <a:rPr lang="en-US" sz="2900" dirty="0">
                <a:blipFill dpi="0" rotWithShape="1">
                  <a:blip r:embed="rId4"/>
                  <a:srcRect/>
                  <a:tile tx="6350" ty="-127000" sx="65000" sy="64000" flip="none" algn="tl"/>
                </a:blipFill>
              </a:rPr>
              <a:t/>
            </a:r>
            <a:br>
              <a:rPr lang="en-US" sz="2900" dirty="0">
                <a:blipFill dpi="0" rotWithShape="1">
                  <a:blip r:embed="rId4"/>
                  <a:srcRect/>
                  <a:tile tx="6350" ty="-127000" sx="65000" sy="64000" flip="none" algn="tl"/>
                </a:blipFill>
              </a:rPr>
            </a:br>
            <a:r>
              <a:rPr lang="en-US" sz="2900" dirty="0" err="1">
                <a:blipFill dpi="0" rotWithShape="1">
                  <a:blip r:embed="rId4"/>
                  <a:srcRect/>
                  <a:tile tx="6350" ty="-127000" sx="65000" sy="64000" flip="none" algn="tl"/>
                </a:blipFill>
              </a:rPr>
              <a:t>Kazanımlar</a:t>
            </a:r>
            <a:r>
              <a:rPr lang="en-US" sz="2900" dirty="0">
                <a:blipFill dpi="0" rotWithShape="1">
                  <a:blip r:embed="rId4"/>
                  <a:srcRect/>
                  <a:tile tx="6350" ty="-127000" sx="65000" sy="64000" flip="none" algn="tl"/>
                </a:blipFill>
              </a:rPr>
              <a:t> </a:t>
            </a:r>
            <a:r>
              <a:rPr lang="en-US" sz="2900" dirty="0" err="1">
                <a:blipFill dpi="0" rotWithShape="1">
                  <a:blip r:embed="rId4"/>
                  <a:srcRect/>
                  <a:tile tx="6350" ty="-127000" sx="65000" sy="64000" flip="none" algn="tl"/>
                </a:blipFill>
              </a:rPr>
              <a:t>sınıf</a:t>
            </a:r>
            <a:r>
              <a:rPr lang="en-US" sz="2900" dirty="0">
                <a:blipFill dpi="0" rotWithShape="1">
                  <a:blip r:embed="rId4"/>
                  <a:srcRect/>
                  <a:tile tx="6350" ty="-127000" sx="65000" sy="64000" flip="none" algn="tl"/>
                </a:blipFill>
              </a:rPr>
              <a:t> </a:t>
            </a:r>
            <a:r>
              <a:rPr lang="en-US" sz="2900" dirty="0" err="1">
                <a:blipFill dpi="0" rotWithShape="1">
                  <a:blip r:embed="rId4"/>
                  <a:srcRect/>
                  <a:tile tx="6350" ty="-127000" sx="65000" sy="64000" flip="none" algn="tl"/>
                </a:blipFill>
              </a:rPr>
              <a:t>düzeylerine</a:t>
            </a:r>
            <a:r>
              <a:rPr lang="en-US" sz="2900" dirty="0">
                <a:blipFill dpi="0" rotWithShape="1">
                  <a:blip r:embed="rId4"/>
                  <a:srcRect/>
                  <a:tile tx="6350" ty="-127000" sx="65000" sy="64000" flip="none" algn="tl"/>
                </a:blipFill>
              </a:rPr>
              <a:t> </a:t>
            </a:r>
            <a:r>
              <a:rPr lang="en-US" sz="2900" dirty="0" err="1">
                <a:blipFill dpi="0" rotWithShape="1">
                  <a:blip r:embed="rId4"/>
                  <a:srcRect/>
                  <a:tile tx="6350" ty="-127000" sx="65000" sy="64000" flip="none" algn="tl"/>
                </a:blipFill>
              </a:rPr>
              <a:t>göre</a:t>
            </a:r>
            <a:r>
              <a:rPr lang="en-US" sz="2900" dirty="0">
                <a:blipFill dpi="0" rotWithShape="1">
                  <a:blip r:embed="rId4"/>
                  <a:srcRect/>
                  <a:tile tx="6350" ty="-127000" sx="65000" sy="64000" flip="none" algn="tl"/>
                </a:blipFill>
              </a:rPr>
              <a:t> </a:t>
            </a:r>
            <a:r>
              <a:rPr lang="en-US" sz="2900" dirty="0" err="1">
                <a:blipFill dpi="0" rotWithShape="1">
                  <a:blip r:embed="rId4"/>
                  <a:srcRect/>
                  <a:tile tx="6350" ty="-127000" sx="65000" sy="64000" flip="none" algn="tl"/>
                </a:blipFill>
              </a:rPr>
              <a:t>incelendiğinde</a:t>
            </a:r>
            <a:r>
              <a:rPr lang="en-US" sz="2900" dirty="0">
                <a:blipFill dpi="0" rotWithShape="1">
                  <a:blip r:embed="rId4"/>
                  <a:srcRect/>
                  <a:tile tx="6350" ty="-127000" sx="65000" sy="64000" flip="none" algn="tl"/>
                </a:blipFill>
              </a:rPr>
              <a:t>; </a:t>
            </a:r>
            <a:br>
              <a:rPr lang="en-US" sz="2900" dirty="0">
                <a:blipFill dpi="0" rotWithShape="1">
                  <a:blip r:embed="rId4"/>
                  <a:srcRect/>
                  <a:tile tx="6350" ty="-127000" sx="65000" sy="64000" flip="none" algn="tl"/>
                </a:blipFill>
              </a:rPr>
            </a:br>
            <a:endParaRPr lang="en-US" sz="2900" dirty="0">
              <a:blipFill dpi="0" rotWithShape="1">
                <a:blip r:embed="rId4"/>
                <a:srcRect/>
                <a:tile tx="6350" ty="-127000" sx="65000" sy="64000" flip="none" algn="tl"/>
              </a:blipFill>
            </a:endParaRPr>
          </a:p>
        </p:txBody>
      </p:sp>
      <p:sp>
        <p:nvSpPr>
          <p:cNvPr id="32" name="Rectangle 31">
            <a:extLst>
              <a:ext uri="{FF2B5EF4-FFF2-40B4-BE49-F238E27FC236}">
                <a16:creationId xmlns:a16="http://schemas.microsoft.com/office/drawing/2014/main" xmlns="" id="{D012A90F-45C2-4C9B-BAF6-9CE1F546C7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6128670"/>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3 İçerik Yer Tutucusu" descr="Resim2.png"/>
          <p:cNvPicPr>
            <a:picLocks noChangeAspect="1"/>
          </p:cNvPicPr>
          <p:nvPr/>
        </p:nvPicPr>
        <p:blipFill>
          <a:blip r:embed="rId6" cstate="print"/>
          <a:stretch>
            <a:fillRect/>
          </a:stretch>
        </p:blipFill>
        <p:spPr>
          <a:xfrm>
            <a:off x="467544" y="197315"/>
            <a:ext cx="8208912" cy="43838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esim4.png"/>
          <p:cNvPicPr>
            <a:picLocks noGrp="1" noChangeAspect="1"/>
          </p:cNvPicPr>
          <p:nvPr>
            <p:ph idx="1"/>
          </p:nvPr>
        </p:nvPicPr>
        <p:blipFill>
          <a:blip r:embed="rId2" cstate="print"/>
          <a:stretch>
            <a:fillRect/>
          </a:stretch>
        </p:blipFill>
        <p:spPr>
          <a:xfrm>
            <a:off x="683568" y="404664"/>
            <a:ext cx="8136904" cy="612068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smtClean="0">
                <a:solidFill>
                  <a:srgbClr val="FF0000"/>
                </a:solidFill>
              </a:rPr>
              <a:t>ETKİNLİKLER </a:t>
            </a:r>
            <a:r>
              <a:rPr lang="tr-TR" sz="2400" dirty="0">
                <a:solidFill>
                  <a:srgbClr val="FF0000"/>
                </a:solidFill>
              </a:rPr>
              <a:t>UYGULANIRKEN DİKKAT EDİLMESİ GEREKENLER</a:t>
            </a:r>
          </a:p>
        </p:txBody>
      </p:sp>
      <p:graphicFrame>
        <p:nvGraphicFramePr>
          <p:cNvPr id="9220" name="İçerik Yer Tutucusu 3">
            <a:extLst>
              <a:ext uri="{FF2B5EF4-FFF2-40B4-BE49-F238E27FC236}">
                <a16:creationId xmlns:a16="http://schemas.microsoft.com/office/drawing/2014/main" xmlns="" id="{87F33FB2-1164-4395-BB5E-1C0D357C1223}"/>
              </a:ext>
            </a:extLst>
          </p:cNvPr>
          <p:cNvGraphicFramePr>
            <a:graphicFrameLocks noGrp="1"/>
          </p:cNvGraphicFramePr>
          <p:nvPr>
            <p:ph idx="1"/>
            <p:extLst>
              <p:ext uri="{D42A27DB-BD31-4B8C-83A1-F6EECF244321}">
                <p14:modId xmlns:p14="http://schemas.microsoft.com/office/powerpoint/2010/main" xmlns="" val="3635714699"/>
              </p:ext>
            </p:extLst>
          </p:nvPr>
        </p:nvGraphicFramePr>
        <p:xfrm>
          <a:off x="251520" y="1600200"/>
          <a:ext cx="864096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1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81572" y="663333"/>
            <a:ext cx="8458200" cy="1609344"/>
          </a:xfrm>
        </p:spPr>
        <p:txBody>
          <a:bodyPr>
            <a:normAutofit/>
          </a:bodyPr>
          <a:lstStyle/>
          <a:p>
            <a:pPr algn="ctr"/>
            <a:r>
              <a:rPr lang="tr-TR" sz="3200" dirty="0">
                <a:solidFill>
                  <a:srgbClr val="FF0000"/>
                </a:solidFill>
              </a:rPr>
              <a:t>Sınıf Rehberlik Etkinlikleri </a:t>
            </a:r>
            <a:r>
              <a:rPr lang="tr-TR" sz="3200" dirty="0" err="1">
                <a:solidFill>
                  <a:srgbClr val="FF0000"/>
                </a:solidFill>
              </a:rPr>
              <a:t>Dökümanlarına</a:t>
            </a:r>
            <a:r>
              <a:rPr lang="tr-TR" sz="3200" dirty="0">
                <a:solidFill>
                  <a:srgbClr val="FF0000"/>
                </a:solidFill>
              </a:rPr>
              <a:t> Ulaşım</a:t>
            </a:r>
          </a:p>
        </p:txBody>
      </p:sp>
      <p:sp>
        <p:nvSpPr>
          <p:cNvPr id="4" name="3 İçerik Yer Tutucusu"/>
          <p:cNvSpPr>
            <a:spLocks noGrp="1"/>
          </p:cNvSpPr>
          <p:nvPr>
            <p:ph idx="1"/>
          </p:nvPr>
        </p:nvSpPr>
        <p:spPr>
          <a:xfrm>
            <a:off x="107504" y="2121408"/>
            <a:ext cx="8784976" cy="3502497"/>
          </a:xfrm>
          <a:prstGeom prst="rect">
            <a:avLst/>
          </a:prstGeom>
        </p:spPr>
        <p:txBody>
          <a:bodyPr wrap="square">
            <a:spAutoFit/>
          </a:bodyPr>
          <a:lstStyle/>
          <a:p>
            <a:pPr>
              <a:buFont typeface="Wingdings" pitchFamily="2" charset="2"/>
              <a:buChar char="Ø"/>
            </a:pPr>
            <a:r>
              <a:rPr lang="tr-TR" sz="2800" dirty="0"/>
              <a:t> Örnek Sınıf Rehberlik Programlarına </a:t>
            </a:r>
            <a:r>
              <a:rPr lang="tr-TR" sz="2800" i="1" dirty="0">
                <a:solidFill>
                  <a:srgbClr val="FF0000"/>
                </a:solidFill>
              </a:rPr>
              <a:t>https://siirtram.meb.k12.tr</a:t>
            </a:r>
            <a:r>
              <a:rPr lang="tr-TR" sz="2800" dirty="0"/>
              <a:t> adresinde</a:t>
            </a:r>
            <a:r>
              <a:rPr lang="tr-TR" sz="2800" dirty="0" smtClean="0"/>
              <a:t>;  </a:t>
            </a:r>
            <a:r>
              <a:rPr lang="tr-TR" sz="2800" i="1" dirty="0" smtClean="0">
                <a:solidFill>
                  <a:srgbClr val="FF0000"/>
                </a:solidFill>
              </a:rPr>
              <a:t>Rehberlik ve Psikolojik Danışma</a:t>
            </a:r>
            <a:r>
              <a:rPr lang="tr-TR" sz="2800" dirty="0" smtClean="0">
                <a:solidFill>
                  <a:srgbClr val="FF0000"/>
                </a:solidFill>
              </a:rPr>
              <a:t> </a:t>
            </a:r>
            <a:r>
              <a:rPr lang="tr-TR" sz="2800" dirty="0" smtClean="0"/>
              <a:t>alt başlığındaki </a:t>
            </a:r>
            <a:r>
              <a:rPr lang="tr-TR" sz="2800" i="1" dirty="0" smtClean="0">
                <a:solidFill>
                  <a:srgbClr val="FF0000"/>
                </a:solidFill>
              </a:rPr>
              <a:t>Formlar</a:t>
            </a:r>
            <a:r>
              <a:rPr lang="tr-TR" sz="2800" dirty="0" smtClean="0">
                <a:solidFill>
                  <a:srgbClr val="FF0000"/>
                </a:solidFill>
              </a:rPr>
              <a:t>  </a:t>
            </a:r>
            <a:r>
              <a:rPr lang="tr-TR" sz="2800" dirty="0" smtClean="0"/>
              <a:t>kısmından </a:t>
            </a:r>
            <a:r>
              <a:rPr lang="tr-TR" sz="2800" dirty="0"/>
              <a:t>ulaşabilirsiniz..</a:t>
            </a:r>
          </a:p>
          <a:p>
            <a:endParaRPr lang="tr-TR" sz="2800" dirty="0"/>
          </a:p>
          <a:p>
            <a:pPr>
              <a:buFont typeface="Wingdings" pitchFamily="2" charset="2"/>
              <a:buChar char="Ø"/>
            </a:pPr>
            <a:r>
              <a:rPr lang="tr-TR" sz="2800" dirty="0"/>
              <a:t> Sınıf Rehberlik Etkinliklerine ise</a:t>
            </a:r>
            <a:r>
              <a:rPr lang="tr-TR" sz="2800" dirty="0" smtClean="0"/>
              <a:t>;</a:t>
            </a:r>
            <a:r>
              <a:rPr lang="tr-TR" sz="2800" i="1" dirty="0" smtClean="0">
                <a:solidFill>
                  <a:srgbClr val="FF0000"/>
                </a:solidFill>
              </a:rPr>
              <a:t> https://siirtram.meb.k12.tr</a:t>
            </a:r>
            <a:r>
              <a:rPr lang="tr-TR" sz="2800" dirty="0" smtClean="0"/>
              <a:t> adresinde bulunan </a:t>
            </a:r>
            <a:r>
              <a:rPr lang="tr-TR" sz="2800" i="1" dirty="0" smtClean="0">
                <a:solidFill>
                  <a:srgbClr val="FF0000"/>
                </a:solidFill>
              </a:rPr>
              <a:t>Duyurular</a:t>
            </a:r>
            <a:r>
              <a:rPr lang="tr-TR" sz="2800" dirty="0" smtClean="0"/>
              <a:t> kısmından </a:t>
            </a:r>
            <a:r>
              <a:rPr lang="tr-TR" sz="2800" dirty="0"/>
              <a:t>ulaşabilirsiniz.</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04664"/>
            <a:ext cx="9144000" cy="648072"/>
          </a:xfrm>
        </p:spPr>
        <p:txBody>
          <a:bodyPr>
            <a:normAutofit fontScale="90000"/>
          </a:bodyPr>
          <a:lstStyle/>
          <a:p>
            <a:pPr algn="ctr"/>
            <a:r>
              <a:rPr lang="tr-TR" sz="2700" dirty="0"/>
              <a:t/>
            </a:r>
            <a:br>
              <a:rPr lang="tr-TR" sz="2700" dirty="0"/>
            </a:br>
            <a:r>
              <a:rPr lang="tr-TR" sz="2700" dirty="0"/>
              <a:t/>
            </a:r>
            <a:br>
              <a:rPr lang="tr-TR" sz="2700" dirty="0"/>
            </a:br>
            <a:r>
              <a:rPr lang="tr-TR" sz="2700" dirty="0">
                <a:solidFill>
                  <a:srgbClr val="FF0000"/>
                </a:solidFill>
              </a:rPr>
              <a:t>Okul Rehber Öğretmeni/Psikolojik Danışmanın Uygulayacağı Kazanımlar ve Haftaları</a:t>
            </a:r>
            <a:r>
              <a:rPr lang="tr-TR" dirty="0"/>
              <a:t/>
            </a:r>
            <a:br>
              <a:rPr lang="tr-TR" dirty="0"/>
            </a:br>
            <a:endParaRPr lang="tr-TR"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4744"/>
            <a:ext cx="9144000" cy="57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0068" y="260648"/>
            <a:ext cx="9103932" cy="1368152"/>
          </a:xfrm>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600" b="1" spc="50" dirty="0">
                <a:ln w="11430"/>
              </a:rPr>
              <a:t>Dijital Sınıf Rehberlik Etkinlikleri Platformu</a:t>
            </a:r>
            <a:br>
              <a:rPr lang="tr-TR" sz="3600" b="1" spc="50" dirty="0">
                <a:ln w="11430"/>
              </a:rPr>
            </a:br>
            <a:r>
              <a:rPr lang="tr-TR" sz="3600" b="1" spc="50" dirty="0">
                <a:ln w="11430"/>
              </a:rPr>
              <a:t>DİSREP</a:t>
            </a:r>
          </a:p>
        </p:txBody>
      </p:sp>
      <p:sp>
        <p:nvSpPr>
          <p:cNvPr id="4" name="Metin kutusu 2">
            <a:extLst>
              <a:ext uri="{FF2B5EF4-FFF2-40B4-BE49-F238E27FC236}">
                <a16:creationId xmlns:a16="http://schemas.microsoft.com/office/drawing/2014/main" xmlns="" id="{CA2A47DE-68D0-4B41-B133-9FC7AD541544}"/>
              </a:ext>
            </a:extLst>
          </p:cNvPr>
          <p:cNvSpPr txBox="1">
            <a:spLocks noGrp="1"/>
          </p:cNvSpPr>
          <p:nvPr>
            <p:ph idx="1"/>
          </p:nvPr>
        </p:nvSpPr>
        <p:spPr>
          <a:xfrm>
            <a:off x="179512" y="2121408"/>
            <a:ext cx="6192687" cy="4050792"/>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tr-TR" dirty="0">
                <a:effectLst/>
                <a:latin typeface="Arial" panose="020B0604020202020204" pitchFamily="34" charset="0"/>
                <a:ea typeface="Calibri" panose="020F0502020204030204" pitchFamily="34" charset="0"/>
                <a:cs typeface="Arial" panose="020B0604020202020204" pitchFamily="34" charset="0"/>
              </a:rPr>
              <a:t>	Hazırlanan sınıf rehberlik etkinliklerinin değişen ihtiyaçlar doğrultusunda dijital olarak kullanılabilmesi, öğretmenlerin kullanacakları materyal çeşitliliğini artırabilmek amacıyla etkinlikleri dijital olarak uyarlanmasına yönelik çalışmalar gerçekleştirilmiş ve   </a:t>
            </a:r>
            <a:r>
              <a:rPr lang="tr-TR" b="1" dirty="0">
                <a:effectLst/>
                <a:latin typeface="Arial" panose="020B0604020202020204" pitchFamily="34" charset="0"/>
                <a:ea typeface="Calibri" panose="020F0502020204030204" pitchFamily="34" charset="0"/>
                <a:cs typeface="Arial" panose="020B0604020202020204" pitchFamily="34" charset="0"/>
              </a:rPr>
              <a:t>Dijital Sınıf Rehberlik Etkinlikleri Platformu (DİSREP)</a:t>
            </a:r>
            <a:r>
              <a:rPr lang="tr-TR" dirty="0">
                <a:effectLst/>
                <a:latin typeface="Arial" panose="020B0604020202020204" pitchFamily="34" charset="0"/>
                <a:ea typeface="Calibri" panose="020F0502020204030204" pitchFamily="34" charset="0"/>
                <a:cs typeface="Arial" panose="020B0604020202020204" pitchFamily="34" charset="0"/>
              </a:rPr>
              <a:t> oluşturulmuştur. </a:t>
            </a:r>
          </a:p>
          <a:p>
            <a:pPr indent="0">
              <a:buNone/>
            </a:pPr>
            <a:r>
              <a:rPr lang="tr-TR" dirty="0">
                <a:latin typeface="Arial" panose="020B0604020202020204" pitchFamily="34" charset="0"/>
                <a:ea typeface="Calibri" panose="020F0502020204030204" pitchFamily="34" charset="0"/>
                <a:cs typeface="Arial" panose="020B0604020202020204" pitchFamily="34" charset="0"/>
              </a:rPr>
              <a:t>	</a:t>
            </a:r>
            <a:r>
              <a:rPr lang="tr-TR" dirty="0">
                <a:effectLst/>
                <a:latin typeface="Arial" panose="020B0604020202020204" pitchFamily="34" charset="0"/>
                <a:ea typeface="Calibri" panose="020F0502020204030204" pitchFamily="34" charset="0"/>
                <a:cs typeface="Arial" panose="020B0604020202020204" pitchFamily="34" charset="0"/>
              </a:rPr>
              <a:t>Bu platform aracılığıyla sınıf rehberlik etkinliklerini uygulama sürecinde öğrenciler; bilgisayar, telefon, tablet vb. aracılığıyla da sınıf rehberlik etkinliklerinin uygulanmasına katılabileceklerdir. </a:t>
            </a:r>
          </a:p>
          <a:p>
            <a:pPr indent="0">
              <a:buNone/>
            </a:pPr>
            <a:r>
              <a:rPr lang="tr-TR" b="1" dirty="0">
                <a:latin typeface="Arial" panose="020B0604020202020204" pitchFamily="34" charset="0"/>
                <a:ea typeface="Calibri" panose="020F0502020204030204" pitchFamily="34" charset="0"/>
                <a:cs typeface="Arial" panose="020B0604020202020204" pitchFamily="34" charset="0"/>
              </a:rPr>
              <a:t>https://orgm.meb.gov.tr/disrep/</a:t>
            </a:r>
            <a:endParaRPr lang="tr-TR"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386" name="Picture 2" descr="C:\Users\BİLGİSAYAR\Desktop\srp resimler\disrep.png"/>
          <p:cNvPicPr>
            <a:picLocks noChangeAspect="1" noChangeArrowheads="1"/>
          </p:cNvPicPr>
          <p:nvPr/>
        </p:nvPicPr>
        <p:blipFill>
          <a:blip r:embed="rId2" cstate="print"/>
          <a:stretch>
            <a:fillRect/>
          </a:stretch>
        </p:blipFill>
        <p:spPr bwMode="auto">
          <a:xfrm>
            <a:off x="5940152" y="2276872"/>
            <a:ext cx="2878528" cy="392276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107505" y="116631"/>
            <a:ext cx="8856984" cy="1440161"/>
          </a:xfrm>
        </p:spPr>
        <p:style>
          <a:lnRef idx="2">
            <a:schemeClr val="accent5"/>
          </a:lnRef>
          <a:fillRef idx="1">
            <a:schemeClr val="lt1"/>
          </a:fillRef>
          <a:effectRef idx="0">
            <a:schemeClr val="accent5"/>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Dijital Sınıf Rehberlik Etkinlikleri Platformu</a:t>
            </a:r>
            <a:b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DİSREP</a:t>
            </a:r>
          </a:p>
        </p:txBody>
      </p:sp>
      <p:pic>
        <p:nvPicPr>
          <p:cNvPr id="4" name="İçerik Yer Tutucusu 4">
            <a:extLst>
              <a:ext uri="{FF2B5EF4-FFF2-40B4-BE49-F238E27FC236}">
                <a16:creationId xmlns:a16="http://schemas.microsoft.com/office/drawing/2014/main" xmlns="" id="{AFA90663-C430-415E-B897-34EEBC06A58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505" y="1556792"/>
            <a:ext cx="8964488" cy="518457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863AD45-F025-4500-8898-7DE237E4CB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8955" cy="6857999"/>
          </a:xfrm>
          <a:prstGeom prst="rect">
            <a:avLst/>
          </a:prstGeom>
          <a:blipFill dpi="0" rotWithShape="1">
            <a:blip r:embed="rId2" cstate="print">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286710" y="484632"/>
            <a:ext cx="5057883" cy="1609344"/>
          </a:xfrm>
        </p:spPr>
        <p:txBody>
          <a:bodyPr>
            <a:normAutofit/>
          </a:bodyPr>
          <a:lstStyle/>
          <a:p>
            <a:pPr algn="ctr"/>
            <a:r>
              <a:rPr lang="tr-TR" sz="3600" dirty="0">
                <a:solidFill>
                  <a:srgbClr val="FF0000"/>
                </a:solidFill>
              </a:rPr>
              <a:t>SINIF REHBERLİK ETKİNLİKLERİNİN UYGULANMASI</a:t>
            </a:r>
          </a:p>
        </p:txBody>
      </p:sp>
      <p:sp>
        <p:nvSpPr>
          <p:cNvPr id="3" name="2 İçerik Yer Tutucusu"/>
          <p:cNvSpPr>
            <a:spLocks noGrp="1"/>
          </p:cNvSpPr>
          <p:nvPr>
            <p:ph idx="1"/>
          </p:nvPr>
        </p:nvSpPr>
        <p:spPr>
          <a:xfrm>
            <a:off x="0" y="2121408"/>
            <a:ext cx="5945663" cy="4331928"/>
          </a:xfrm>
        </p:spPr>
        <p:txBody>
          <a:bodyPr>
            <a:normAutofit/>
          </a:bodyPr>
          <a:lstStyle/>
          <a:p>
            <a:pPr>
              <a:buNone/>
            </a:pPr>
            <a:r>
              <a:rPr lang="tr-TR" dirty="0"/>
              <a:t>Programda yer alan kazanımlara ilişkin etkinliklerin </a:t>
            </a:r>
            <a:r>
              <a:rPr lang="tr-TR" b="1" dirty="0">
                <a:solidFill>
                  <a:srgbClr val="FF0000"/>
                </a:solidFill>
              </a:rPr>
              <a:t>çoğunun sınıf rehber öğretmenleri tarafından, belirli kazanımlara ilişkin etkinliklerin ise okul rehber öğretmeni/psikolojik danışmanı </a:t>
            </a:r>
            <a:r>
              <a:rPr lang="tr-TR" dirty="0"/>
              <a:t>tarafından uygulanması gerekmektedir. Sınıf Rehberlik Programı’nda okul rehberlik öğretmeni/psikolojik danışmanı 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p>
          <a:p>
            <a:endParaRPr lang="tr-TR" sz="1600" dirty="0"/>
          </a:p>
        </p:txBody>
      </p:sp>
      <p:pic>
        <p:nvPicPr>
          <p:cNvPr id="17410" name="Picture 2" descr="C:\Users\BİLGİSAYAR\Desktop\srp resimler\indir (8).jpg"/>
          <p:cNvPicPr>
            <a:picLocks noChangeAspect="1" noChangeArrowheads="1"/>
          </p:cNvPicPr>
          <p:nvPr/>
        </p:nvPicPr>
        <p:blipFill rotWithShape="1">
          <a:blip r:embed="rId3" cstate="print"/>
          <a:srcRect l="37247" r="35014"/>
          <a:stretch/>
        </p:blipFill>
        <p:spPr bwMode="auto">
          <a:xfrm>
            <a:off x="6152595" y="640080"/>
            <a:ext cx="2526882" cy="5280471"/>
          </a:xfrm>
          <a:prstGeom prst="rect">
            <a:avLst/>
          </a:prstGeom>
          <a:noFill/>
        </p:spPr>
      </p:pic>
      <p:grpSp>
        <p:nvGrpSpPr>
          <p:cNvPr id="73" name="Group 72">
            <a:extLst>
              <a:ext uri="{FF2B5EF4-FFF2-40B4-BE49-F238E27FC236}">
                <a16:creationId xmlns:a16="http://schemas.microsoft.com/office/drawing/2014/main" xmlns="" id="{639A5BF8-72C2-43E2-A19E-D54875260B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74" name="Oval 73">
              <a:extLst>
                <a:ext uri="{FF2B5EF4-FFF2-40B4-BE49-F238E27FC236}">
                  <a16:creationId xmlns:a16="http://schemas.microsoft.com/office/drawing/2014/main" xmlns="" id="{892693D9-6EE8-42C4-B9CB-C347A34A56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xmlns="" id="{6EB50024-24B3-46AB-9E69-716EE18835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08" y="0"/>
            <a:ext cx="9141492"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C:\Users\BİLGİSAYAR\Desktop\srp resimler\indir (5).jpg"/>
          <p:cNvPicPr>
            <a:picLocks noChangeAspect="1" noChangeArrowheads="1"/>
          </p:cNvPicPr>
          <p:nvPr/>
        </p:nvPicPr>
        <p:blipFill rotWithShape="1">
          <a:blip r:embed="rId4" cstate="print"/>
          <a:srcRect l="22602" r="15620" b="-1"/>
          <a:stretch/>
        </p:blipFill>
        <p:spPr bwMode="auto">
          <a:xfrm>
            <a:off x="2508" y="10"/>
            <a:ext cx="3485044" cy="6857990"/>
          </a:xfrm>
          <a:prstGeom prst="rect">
            <a:avLst/>
          </a:prstGeom>
          <a:noFill/>
        </p:spPr>
      </p:pic>
      <p:sp>
        <p:nvSpPr>
          <p:cNvPr id="3" name="2 İçerik Yer Tutucusu"/>
          <p:cNvSpPr>
            <a:spLocks noGrp="1"/>
          </p:cNvSpPr>
          <p:nvPr>
            <p:ph idx="1"/>
          </p:nvPr>
        </p:nvSpPr>
        <p:spPr>
          <a:xfrm>
            <a:off x="3487553" y="332655"/>
            <a:ext cx="5656448" cy="6354225"/>
          </a:xfrm>
        </p:spPr>
        <p:txBody>
          <a:bodyPr>
            <a:noAutofit/>
          </a:bodyPr>
          <a:lstStyle/>
          <a:p>
            <a:r>
              <a:rPr lang="tr-TR" sz="2400" dirty="0"/>
              <a:t>Programdaki kazanımların sırası ve bu kazanımlara ilişkin etkinliklerin yapılacağı haftalar uyum </a:t>
            </a:r>
            <a:r>
              <a:rPr lang="tr-TR" sz="2400" dirty="0">
                <a:solidFill>
                  <a:srgbClr val="FF0000"/>
                </a:solidFill>
              </a:rPr>
              <a:t>(oryantasyon) süreci, dönem içi ara tatiller, belirli günler ve haftalar, sınav dönemleri, üst öğretim kurumuna geçiş dönemleri, kazanımların ön koşullarının sağlanmış olması gibi belirli dönemler dikkate alınarak hazırlanmıştır.</a:t>
            </a:r>
            <a:r>
              <a:rPr lang="tr-TR" sz="2400" b="1" dirty="0"/>
              <a:t> Bununla birlikte sınıf rehber öğretmenleri ve okul rehber öğretmenleri/psikolojik danışmanları Millî Eğitim Bakanlığının önceliklerine, bölge, il, okul ve öğrenci özellikleri ve ihtiyaçlarına göre kazanımların sırasında ve uygulama haftalarında değişiklik yapabilirler.</a:t>
            </a:r>
          </a:p>
        </p:txBody>
      </p:sp>
      <p:grpSp>
        <p:nvGrpSpPr>
          <p:cNvPr id="137" name="Group 136">
            <a:extLst>
              <a:ext uri="{FF2B5EF4-FFF2-40B4-BE49-F238E27FC236}">
                <a16:creationId xmlns:a16="http://schemas.microsoft.com/office/drawing/2014/main" xmlns=""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551293" y="6229681"/>
            <a:ext cx="342900" cy="457200"/>
            <a:chOff x="11361456" y="6195813"/>
            <a:chExt cx="548640" cy="548640"/>
          </a:xfrm>
        </p:grpSpPr>
        <p:sp>
          <p:nvSpPr>
            <p:cNvPr id="138" name="Oval 137">
              <a:extLst>
                <a:ext uri="{FF2B5EF4-FFF2-40B4-BE49-F238E27FC236}">
                  <a16:creationId xmlns:a16="http://schemas.microsoft.com/office/drawing/2014/main" xmlns=""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9" name="Oval 138">
              <a:extLst>
                <a:ext uri="{FF2B5EF4-FFF2-40B4-BE49-F238E27FC236}">
                  <a16:creationId xmlns:a16="http://schemas.microsoft.com/office/drawing/2014/main" xmlns=""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6000"/>
            <a:lum/>
          </a:blip>
          <a:srcRect/>
          <a:stretch>
            <a:fillRect l="-23000" r="-23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645" y="1772816"/>
            <a:ext cx="9144000" cy="4050792"/>
          </a:xfrm>
        </p:spPr>
        <p:txBody>
          <a:bodyPr>
            <a:normAutofit/>
          </a:bodyPr>
          <a:lstStyle/>
          <a:p>
            <a:r>
              <a:rPr lang="tr-TR" sz="2400" dirty="0"/>
              <a:t>Unutulmaması gereken önemli bir nokta  tüm etkinliklerin </a:t>
            </a:r>
            <a:r>
              <a:rPr lang="tr-TR" sz="2400" b="1" dirty="0"/>
              <a:t>“örnek” </a:t>
            </a:r>
            <a:r>
              <a:rPr lang="tr-TR" sz="2400" dirty="0"/>
              <a:t>etkinlikler olduğudur. </a:t>
            </a:r>
            <a:r>
              <a:rPr lang="tr-TR" sz="2400" dirty="0">
                <a:solidFill>
                  <a:srgbClr val="FF0000"/>
                </a:solidFill>
              </a:rPr>
              <a:t>Okul psikolojik danışmanları/rehber öğretmenleri ve sınıf rehber öğretmenleri, </a:t>
            </a:r>
            <a:r>
              <a:rPr lang="tr-TR" sz="2400" b="1" dirty="0">
                <a:solidFill>
                  <a:srgbClr val="FF0000"/>
                </a:solidFill>
              </a:rPr>
              <a:t>sınıf rehberlik programlarına ve kazanımlara bağlı kalmak kaydıyla,</a:t>
            </a:r>
            <a:r>
              <a:rPr lang="tr-TR" sz="2400" dirty="0">
                <a:solidFill>
                  <a:srgbClr val="FF0000"/>
                </a:solidFill>
              </a:rPr>
              <a:t> kendi görev yaptığı bölgenin, okulun, sınıfın şartlarını ve ihtiyaçlarını göz önünde bulundurarak özgün etkinlikler geliştirebilir ve bunları kullanabilir. Örnek etkinliklerin geliştirilmesinde dikkat edilmesi gereken hususlara etkinlik kitaplarında yer verilmiştir</a:t>
            </a:r>
            <a:r>
              <a:rPr lang="tr-TR" sz="2400" dirty="0" smtClean="0">
                <a:solidFill>
                  <a:srgbClr val="FF0000"/>
                </a:solidFill>
              </a:rPr>
              <a:t>.</a:t>
            </a:r>
            <a:r>
              <a:rPr lang="tr-TR" sz="2400" dirty="0" smtClean="0"/>
              <a:t>(sonradan silinecek)</a:t>
            </a:r>
            <a:endParaRPr lang="tr-TR" sz="2400" dirty="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464119"/>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601952"/>
            <a:ext cx="7667244"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2038655"/>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C:\Users\BİLGİSAYAR\Desktop\srp resimler\images (2).jpg"/>
          <p:cNvPicPr>
            <a:picLocks noChangeAspect="1" noChangeArrowheads="1"/>
          </p:cNvPicPr>
          <p:nvPr/>
        </p:nvPicPr>
        <p:blipFill rotWithShape="1">
          <a:blip r:embed="rId4" cstate="print"/>
          <a:srcRect l="22994" r="28164" b="-1"/>
          <a:stretch/>
        </p:blipFill>
        <p:spPr bwMode="auto">
          <a:xfrm>
            <a:off x="755397" y="2265037"/>
            <a:ext cx="3816600" cy="3907158"/>
          </a:xfrm>
          <a:prstGeom prst="rect">
            <a:avLst/>
          </a:prstGeom>
          <a:noFill/>
        </p:spPr>
      </p:pic>
      <p:sp>
        <p:nvSpPr>
          <p:cNvPr id="3" name="2 İçerik Yer Tutucusu"/>
          <p:cNvSpPr>
            <a:spLocks noGrp="1"/>
          </p:cNvSpPr>
          <p:nvPr>
            <p:ph idx="1"/>
          </p:nvPr>
        </p:nvSpPr>
        <p:spPr>
          <a:xfrm>
            <a:off x="4872162" y="2320412"/>
            <a:ext cx="3474023" cy="3851787"/>
          </a:xfrm>
        </p:spPr>
        <p:txBody>
          <a:bodyPr anchor="ctr">
            <a:normAutofit/>
          </a:bodyPr>
          <a:lstStyle/>
          <a:p>
            <a:pPr>
              <a:buNone/>
            </a:pPr>
            <a:r>
              <a:rPr lang="tr-TR" b="1" i="1"/>
              <a:t>VİZYON</a:t>
            </a:r>
          </a:p>
          <a:p>
            <a:r>
              <a:rPr lang="tr-TR" b="1" i="1"/>
              <a:t>Bugünün çocuklarını yarının sağlıklı, başarılı ve iyi oluş düzeyi yüksek bireyleri olarak yetiştirmektir.</a:t>
            </a:r>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51293" y="6229681"/>
            <a:ext cx="342900" cy="457200"/>
          </a:xfrm>
          <a:prstGeom prst="ellipse">
            <a:avLst/>
          </a:prstGeom>
          <a:blipFill dpi="0" rotWithShape="1">
            <a:blip r:embed="rId5"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4588" y="1556792"/>
            <a:ext cx="4572001" cy="3744416"/>
          </a:xfrm>
        </p:spPr>
        <p:txBody>
          <a:bodyPr>
            <a:normAutofit/>
          </a:bodyPr>
          <a:lstStyle/>
          <a:p>
            <a:pPr marL="0" indent="0">
              <a:buNone/>
            </a:pPr>
            <a:r>
              <a:rPr lang="tr-TR" dirty="0"/>
              <a:t>İhtiyaç duyulması halinde kullanabileceğiniz alternatif yöntemlerin ve özel </a:t>
            </a:r>
            <a:r>
              <a:rPr lang="tr-TR" dirty="0" err="1"/>
              <a:t>gereksinimli</a:t>
            </a:r>
            <a:r>
              <a:rPr lang="tr-TR" dirty="0"/>
              <a:t> öğrencileriniz  için  yapabileceğiniz düzenlemelerin yer aldığı uygulayıcıya not kısmı dikkatle okunmalıdır.</a:t>
            </a:r>
          </a:p>
          <a:p>
            <a:pPr marL="0" indent="0">
              <a:buNone/>
            </a:pPr>
            <a:endParaRPr lang="tr-TR" dirty="0"/>
          </a:p>
          <a:p>
            <a:pPr marL="0" indent="0">
              <a:buNone/>
            </a:pPr>
            <a:r>
              <a:rPr lang="tr-TR" dirty="0"/>
              <a:t>Etkinlikte öğrencilere bilgi ya da geribildirim verilebilmesi için hazırlanmış olan etkinlik bilgi notu etkinlik öncesinde incelenmelidir.</a:t>
            </a:r>
          </a:p>
          <a:p>
            <a:endParaRPr lang="tr-TR" dirty="0"/>
          </a:p>
        </p:txBody>
      </p:sp>
      <p:sp>
        <p:nvSpPr>
          <p:cNvPr id="71" name="Freeform: Shape 70">
            <a:extLst>
              <a:ext uri="{FF2B5EF4-FFF2-40B4-BE49-F238E27FC236}">
                <a16:creationId xmlns:a16="http://schemas.microsoft.com/office/drawing/2014/main" xmlns="" id="{B16070FD-9EB8-4AC8-A8E2-267228385B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34843" y="0"/>
            <a:ext cx="470915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482" name="Picture 2" descr="C:\Users\BİLGİSAYAR\Desktop\srp resimler\images (6).jpg"/>
          <p:cNvPicPr>
            <a:picLocks noChangeAspect="1" noChangeArrowheads="1"/>
          </p:cNvPicPr>
          <p:nvPr/>
        </p:nvPicPr>
        <p:blipFill>
          <a:blip r:embed="rId2" cstate="print"/>
          <a:stretch>
            <a:fillRect/>
          </a:stretch>
        </p:blipFill>
        <p:spPr bwMode="auto">
          <a:xfrm>
            <a:off x="5453363" y="1819616"/>
            <a:ext cx="3163863" cy="1668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e308a2633de275265288a527fe90d1a-0.jpg"/>
          <p:cNvPicPr>
            <a:picLocks noGrp="1" noChangeAspect="1"/>
          </p:cNvPicPr>
          <p:nvPr>
            <p:ph idx="1"/>
          </p:nvPr>
        </p:nvPicPr>
        <p:blipFill>
          <a:blip r:embed="rId2" cstate="print"/>
          <a:stretch>
            <a:fillRect/>
          </a:stretch>
        </p:blipFill>
        <p:spPr>
          <a:xfrm>
            <a:off x="323528" y="332656"/>
            <a:ext cx="4680520" cy="6264696"/>
          </a:xfrm>
        </p:spPr>
      </p:pic>
      <p:pic>
        <p:nvPicPr>
          <p:cNvPr id="5" name="4 Resim" descr="ee308a2633de275265288a527fe90d1a-1.jpg"/>
          <p:cNvPicPr>
            <a:picLocks noChangeAspect="1"/>
          </p:cNvPicPr>
          <p:nvPr/>
        </p:nvPicPr>
        <p:blipFill>
          <a:blip r:embed="rId3" cstate="print"/>
          <a:stretch>
            <a:fillRect/>
          </a:stretch>
        </p:blipFill>
        <p:spPr>
          <a:xfrm>
            <a:off x="4572000" y="332656"/>
            <a:ext cx="4571999" cy="619268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1).jpg"/>
          <p:cNvPicPr>
            <a:picLocks noGrp="1" noChangeAspect="1"/>
          </p:cNvPicPr>
          <p:nvPr>
            <p:ph idx="1"/>
          </p:nvPr>
        </p:nvPicPr>
        <p:blipFill>
          <a:blip r:embed="rId2" cstate="print"/>
          <a:stretch>
            <a:fillRect/>
          </a:stretch>
        </p:blipFill>
        <p:spPr>
          <a:xfrm>
            <a:off x="395536" y="332656"/>
            <a:ext cx="8748464" cy="626469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b="1" dirty="0">
                <a:solidFill>
                  <a:schemeClr val="tx1"/>
                </a:solidFill>
                <a:effectLst>
                  <a:outerShdw blurRad="50800" dist="38100" dir="5400000" algn="t" rotWithShape="0">
                    <a:prstClr val="black">
                      <a:alpha val="40000"/>
                    </a:prstClr>
                  </a:outerShdw>
                </a:effectLst>
                <a:latin typeface="Andalus" pitchFamily="18" charset="-78"/>
                <a:cs typeface="Andalus" pitchFamily="18" charset="-78"/>
              </a:rPr>
              <a:t>SINIF REHBERLİK ETKİNLİKLERİ</a:t>
            </a:r>
          </a:p>
        </p:txBody>
      </p:sp>
      <p:sp>
        <p:nvSpPr>
          <p:cNvPr id="3" name="2 İçerik Yer Tutucusu"/>
          <p:cNvSpPr>
            <a:spLocks noGrp="1"/>
          </p:cNvSpPr>
          <p:nvPr>
            <p:ph idx="1"/>
          </p:nvPr>
        </p:nvSpPr>
        <p:spPr>
          <a:xfrm>
            <a:off x="0" y="2121408"/>
            <a:ext cx="9036496" cy="4050792"/>
          </a:xfrm>
        </p:spPr>
        <p:txBody>
          <a:bodyPr>
            <a:normAutofit fontScale="85000" lnSpcReduction="20000"/>
          </a:bodyPr>
          <a:lstStyle/>
          <a:p>
            <a:pPr indent="0" algn="just">
              <a:lnSpc>
                <a:spcPct val="150000"/>
              </a:lnSpc>
              <a:spcAft>
                <a:spcPts val="800"/>
              </a:spcAft>
              <a:buNone/>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Programlarının uygulanması sürecinde kullanılacak, öğretmenlere yol gösterici sınıf rehberlik etkinlik örneklerinin hazırlanması ihtiyacı ortaya çıkmıştır. Bu kapsamda Sınıf Rehberlik Programı’nda yer alan her bir kazanım için ikişer örnek etkinlik geliştirilmiş ve Sınıf Rehberlik Etkinlikleri Seti oluşturulmuştur. </a:t>
            </a: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Okul Öncesi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İlkokul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Ortaokul Sınıf Rehberlik Etkinlikleri (2 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Ortaöğretim Sınıf Rehberlik Etkinlikleri (2 Cilt) olmak üzere 8 kitaptan oluşmaktadır. </a:t>
            </a:r>
            <a:endParaRPr lang="tr-TR" dirty="0">
              <a:solidFill>
                <a:srgbClr val="FF0000"/>
              </a:solidFill>
            </a:endParaRPr>
          </a:p>
          <a:p>
            <a:endParaRPr lang="tr-TR" dirty="0"/>
          </a:p>
        </p:txBody>
      </p:sp>
      <p:pic>
        <p:nvPicPr>
          <p:cNvPr id="5" name="Resim 4" descr="metin, iş kartı, aksesuar, zarf içeren bir resim&#10;&#10;Açıklama otomatik olarak oluşturuldu">
            <a:extLst>
              <a:ext uri="{FF2B5EF4-FFF2-40B4-BE49-F238E27FC236}">
                <a16:creationId xmlns:a16="http://schemas.microsoft.com/office/drawing/2014/main" xmlns="" id="{9ADF4CFA-8FAA-4AB4-93BD-29C52107D4F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3429000"/>
            <a:ext cx="3672408" cy="19602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xmlns="" val="2972688038"/>
              </p:ext>
            </p:extLst>
          </p:nvPr>
        </p:nvGraphicFramePr>
        <p:xfrm>
          <a:off x="251520" y="1340767"/>
          <a:ext cx="8784976" cy="519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1295636" y="317847"/>
            <a:ext cx="6840760" cy="461665"/>
          </a:xfrm>
          <a:prstGeom prst="rect">
            <a:avLst/>
          </a:prstGeom>
          <a:noFill/>
        </p:spPr>
        <p:txBody>
          <a:bodyPr wrap="square" rtlCol="0">
            <a:spAutoFit/>
          </a:bodyPr>
          <a:lstStyle/>
          <a:p>
            <a:pPr algn="ctr"/>
            <a:r>
              <a:rPr lang="tr-TR" sz="2400" b="1" dirty="0">
                <a:solidFill>
                  <a:srgbClr val="FF0000"/>
                </a:solidFill>
              </a:rPr>
              <a:t>SINIF REHBERLİK PROGRAMLARININ AMAÇLARI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3877900200"/>
              </p:ext>
            </p:extLst>
          </p:nvPr>
        </p:nvGraphicFramePr>
        <p:xfrm>
          <a:off x="0" y="116632"/>
          <a:ext cx="914400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3491880" y="2238264"/>
            <a:ext cx="2376264" cy="1200329"/>
          </a:xfrm>
          <a:prstGeom prst="rect">
            <a:avLst/>
          </a:prstGeom>
          <a:noFill/>
        </p:spPr>
        <p:txBody>
          <a:bodyPr wrap="square" rtlCol="0">
            <a:spAutoFit/>
          </a:bodyPr>
          <a:lstStyle/>
          <a:p>
            <a:pPr algn="ctr"/>
            <a:r>
              <a:rPr lang="tr-TR" sz="2400" b="1" dirty="0">
                <a:solidFill>
                  <a:srgbClr val="FF0000"/>
                </a:solidFill>
              </a:rPr>
              <a:t>SINIF REHBERLİK PROGRAMI ÖZELLİKLERİ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6"/>
          <p:cNvGraphicFramePr>
            <a:graphicFrameLocks noGrp="1"/>
          </p:cNvGraphicFramePr>
          <p:nvPr>
            <p:ph idx="1"/>
            <p:extLst>
              <p:ext uri="{D42A27DB-BD31-4B8C-83A1-F6EECF244321}">
                <p14:modId xmlns:p14="http://schemas.microsoft.com/office/powerpoint/2010/main" xmlns="" val="343056043"/>
              </p:ext>
            </p:extLst>
          </p:nvPr>
        </p:nvGraphicFramePr>
        <p:xfrm>
          <a:off x="251520" y="1844824"/>
          <a:ext cx="8568952" cy="4327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259632" y="692696"/>
            <a:ext cx="67687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SINIF REHBERLİK PROGRAMI ETKİNLİKLERİNİN GENEL YAPISI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464119"/>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601952"/>
            <a:ext cx="7667244" cy="1385874"/>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78" y="2038655"/>
            <a:ext cx="7667244"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Başlık"/>
          <p:cNvSpPr>
            <a:spLocks noGrp="1"/>
          </p:cNvSpPr>
          <p:nvPr>
            <p:ph type="title"/>
          </p:nvPr>
        </p:nvSpPr>
        <p:spPr>
          <a:xfrm>
            <a:off x="828892" y="737270"/>
            <a:ext cx="7543800" cy="1149979"/>
          </a:xfrm>
        </p:spPr>
        <p:style>
          <a:lnRef idx="2">
            <a:schemeClr val="accent4"/>
          </a:lnRef>
          <a:fillRef idx="1">
            <a:schemeClr val="lt1"/>
          </a:fillRef>
          <a:effectRef idx="0">
            <a:schemeClr val="accent4"/>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a:ln w="11430"/>
                <a:effectLst>
                  <a:outerShdw blurRad="50800" dist="39000" dir="5460000" algn="tl">
                    <a:srgbClr val="000000">
                      <a:alpha val="38000"/>
                    </a:srgbClr>
                  </a:outerShdw>
                </a:effectLst>
              </a:rPr>
              <a:t>AKADEMİK GELİŞİM ALANI</a:t>
            </a:r>
          </a:p>
        </p:txBody>
      </p:sp>
      <p:pic>
        <p:nvPicPr>
          <p:cNvPr id="5122" name="Picture 2" descr="C:\Users\BİLGİSAYAR\Desktop\srp resimler\images.jpg"/>
          <p:cNvPicPr>
            <a:picLocks noChangeAspect="1" noChangeArrowheads="1"/>
          </p:cNvPicPr>
          <p:nvPr/>
        </p:nvPicPr>
        <p:blipFill rotWithShape="1">
          <a:blip r:embed="rId4" cstate="print"/>
          <a:srcRect l="32953" r="2045" b="2"/>
          <a:stretch/>
        </p:blipFill>
        <p:spPr bwMode="auto">
          <a:xfrm>
            <a:off x="755397" y="2265037"/>
            <a:ext cx="2736483" cy="3907158"/>
          </a:xfrm>
          <a:prstGeom prst="rect">
            <a:avLst/>
          </a:prstGeom>
          <a:noFill/>
        </p:spPr>
      </p:pic>
      <p:sp>
        <p:nvSpPr>
          <p:cNvPr id="3" name="2 İçerik Yer Tutucusu"/>
          <p:cNvSpPr>
            <a:spLocks noGrp="1"/>
          </p:cNvSpPr>
          <p:nvPr>
            <p:ph idx="1"/>
          </p:nvPr>
        </p:nvSpPr>
        <p:spPr>
          <a:xfrm>
            <a:off x="3635896" y="2320412"/>
            <a:ext cx="5400600" cy="3851787"/>
          </a:xfrm>
        </p:spPr>
        <p:txBody>
          <a:bodyPr anchor="ctr">
            <a:normAutofit/>
          </a:bodyPr>
          <a:lstStyle/>
          <a:p>
            <a:pPr>
              <a:buFont typeface="Wingdings" pitchFamily="2" charset="2"/>
              <a:buChar char="§"/>
              <a:defRPr/>
            </a:pPr>
            <a:r>
              <a:rPr lang="tr-TR" altLang="tr-TR" dirty="0"/>
              <a:t>Bireyin (öğrencinin) eğitim ve öğrenme yaşantıları vasıtasıyla geliştiği yönünü ifade eden bir kavramdır. </a:t>
            </a:r>
          </a:p>
          <a:p>
            <a:pPr>
              <a:buFont typeface="Wingdings" pitchFamily="2" charset="2"/>
              <a:buChar char="§"/>
              <a:defRPr/>
            </a:pPr>
            <a:r>
              <a:rPr lang="tr-TR" altLang="tr-TR" dirty="0"/>
              <a:t>Sadece okulla sınırlı değildir.</a:t>
            </a:r>
          </a:p>
          <a:p>
            <a:pPr>
              <a:buFont typeface="Wingdings" pitchFamily="2" charset="2"/>
              <a:buChar char="§"/>
              <a:defRPr/>
            </a:pPr>
            <a:r>
              <a:rPr lang="tr-TR" altLang="tr-TR" dirty="0"/>
              <a:t>Okul içinde ve dışında yaşam boyu devam eden bir süreçtir.</a:t>
            </a:r>
          </a:p>
          <a:p>
            <a:endParaRPr lang="tr-TR"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51293" y="6229681"/>
            <a:ext cx="342900" cy="457200"/>
          </a:xfrm>
          <a:prstGeom prst="ellipse">
            <a:avLst/>
          </a:prstGeom>
          <a:blipFill dpi="0" rotWithShape="1">
            <a:blip r:embed="rId5" cstate="print">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3 Dikdörtgen"/>
          <p:cNvSpPr/>
          <p:nvPr/>
        </p:nvSpPr>
        <p:spPr>
          <a:xfrm>
            <a:off x="4479634" y="2967335"/>
            <a:ext cx="184731" cy="923330"/>
          </a:xfrm>
          <a:prstGeom prst="rect">
            <a:avLst/>
          </a:prstGeom>
          <a:noFill/>
        </p:spPr>
        <p:txBody>
          <a:bodyPr wrap="none" lIns="91440" tIns="45720" rIns="91440" bIns="45720">
            <a:spAutoFit/>
          </a:bodyPr>
          <a:lstStyle/>
          <a:p>
            <a:pPr algn="ctr"/>
            <a:endPar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4" name="1 Başlık"/>
          <p:cNvSpPr>
            <a:spLocks noGrp="1"/>
          </p:cNvSpPr>
          <p:nvPr>
            <p:ph type="title"/>
          </p:nvPr>
        </p:nvSpPr>
        <p:spPr>
          <a:xfrm>
            <a:off x="685800" y="484632"/>
            <a:ext cx="7772400" cy="1072160"/>
          </a:xfrm>
        </p:spPr>
        <p:style>
          <a:lnRef idx="2">
            <a:schemeClr val="accent4"/>
          </a:lnRef>
          <a:fillRef idx="1">
            <a:schemeClr val="lt1"/>
          </a:fillRef>
          <a:effectRef idx="0">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Akademik Gelişim Alanı Amaçları </a:t>
            </a:r>
          </a:p>
        </p:txBody>
      </p:sp>
      <p:sp>
        <p:nvSpPr>
          <p:cNvPr id="5" name="4 İçerik Yer Tutucusu"/>
          <p:cNvSpPr>
            <a:spLocks noGrp="1"/>
          </p:cNvSpPr>
          <p:nvPr>
            <p:ph idx="1"/>
          </p:nvPr>
        </p:nvSpPr>
        <p:spPr>
          <a:xfrm>
            <a:off x="323528" y="1772816"/>
            <a:ext cx="8712968" cy="4399384"/>
          </a:xfrm>
        </p:spPr>
        <p:txBody>
          <a:bodyPr>
            <a:normAutofit/>
          </a:bodyPr>
          <a:lstStyle/>
          <a:p>
            <a:endParaRPr lang="tr-TR" sz="1600" b="1" dirty="0"/>
          </a:p>
          <a:p>
            <a:pPr>
              <a:buNone/>
            </a:pPr>
            <a:r>
              <a:rPr lang="tr-TR" sz="1600" dirty="0"/>
              <a:t>Akademik gelişim alanı kapsamında öğrencilerin; </a:t>
            </a:r>
          </a:p>
          <a:p>
            <a:endParaRPr lang="tr-TR" sz="1600" dirty="0"/>
          </a:p>
          <a:p>
            <a:pPr>
              <a:buNone/>
            </a:pPr>
            <a:r>
              <a:rPr lang="tr-TR" sz="1600" dirty="0"/>
              <a:t>I) Öğrenim gördükleri okula ve okulun çevresine uyum sağlamalarına, eğitsel amaçları çerçevesinde okul ve okulun çevresindeki imkânlardan yararlanmalarına, okul ve sınıf kurallarını benimsemelerine ve okula aidiyet duygusu geliştirmelerine katkı sağlayacak bilgi, beceri ve tutumu edinmeleri,</a:t>
            </a:r>
          </a:p>
          <a:p>
            <a:pPr>
              <a:buNone/>
            </a:pPr>
            <a:r>
              <a:rPr lang="tr-TR" sz="1600" dirty="0"/>
              <a:t>II) Akademik çalışmalarında devamlılık, kararlılık ve çaba gösterme, sorumluluk üstlenme, çalışmalarına değer verme ve hayat boyu öğrenme konularına yönelik uygun akademik anlayış ve sorumluluk bilinci geliştirmeleri, </a:t>
            </a:r>
          </a:p>
          <a:p>
            <a:endParaRPr lang="tr-TR" sz="1600" dirty="0"/>
          </a:p>
          <a:p>
            <a:pPr>
              <a:buNone/>
            </a:pPr>
            <a:r>
              <a:rPr lang="tr-TR" sz="1600" dirty="0"/>
              <a:t>III) Akademik gelişimleri ve başarıları için gereken bilgi, beceri ve tutumu kazanmaları, onları eğitsel başarıya götüren strateji, yöntem ve teknikleri edinmeleri amaçlanmaktadır.</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Damla</Template>
  <TotalTime>285</TotalTime>
  <Words>1242</Words>
  <Application>Microsoft Office PowerPoint</Application>
  <PresentationFormat>Ekran Gösterisi (4:3)</PresentationFormat>
  <Paragraphs>178</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Tahta Yazı</vt:lpstr>
      <vt:lpstr>SINIF REHBERLİK PROGRAMI(SRP) VE ETKİNLİKLERİ EĞİTİMİ</vt:lpstr>
      <vt:lpstr>Slayt 2</vt:lpstr>
      <vt:lpstr>Slayt 3</vt:lpstr>
      <vt:lpstr>SINIF REHBERLİK ETKİNLİKLERİ</vt:lpstr>
      <vt:lpstr>Slayt 5</vt:lpstr>
      <vt:lpstr>Slayt 6</vt:lpstr>
      <vt:lpstr>Slayt 7</vt:lpstr>
      <vt:lpstr>AKADEMİK GELİŞİM ALANI</vt:lpstr>
      <vt:lpstr>Akademik Gelişim Alanı Amaçları </vt:lpstr>
      <vt:lpstr>Slayt 10</vt:lpstr>
      <vt:lpstr> Akademik Gelişim Alanının Kazanım Sayıları </vt:lpstr>
      <vt:lpstr>Akademik Gelişim Alanı Kazanımlarının Sınıf Düzeylerine Göre Dağılımı</vt:lpstr>
      <vt:lpstr> KARİYER GELİŞİM ALANI AMAÇLARI  </vt:lpstr>
      <vt:lpstr>Slayt 14</vt:lpstr>
      <vt:lpstr>Slayt 15</vt:lpstr>
      <vt:lpstr>Slayt 16</vt:lpstr>
      <vt:lpstr>SOSYAL-DUYGUSAL GELİŞİM ALANI</vt:lpstr>
      <vt:lpstr>Slayt 18</vt:lpstr>
      <vt:lpstr>Slayt 19</vt:lpstr>
      <vt:lpstr> Kazanımlar sınıf düzeylerine göre incelendiğinde;  </vt:lpstr>
      <vt:lpstr>Slayt 21</vt:lpstr>
      <vt:lpstr>ETKİNLİKLER UYGULANIRKEN DİKKAT EDİLMESİ GEREKENLER</vt:lpstr>
      <vt:lpstr>Sınıf Rehberlik Etkinlikleri Dökümanlarına Ulaşım</vt:lpstr>
      <vt:lpstr>  Okul Rehber Öğretmeni/Psikolojik Danışmanın Uygulayacağı Kazanımlar ve Haftaları </vt:lpstr>
      <vt:lpstr>Dijital Sınıf Rehberlik Etkinlikleri Platformu DİSREP</vt:lpstr>
      <vt:lpstr>Dijital Sınıf Rehberlik Etkinlikleri Platformu DİSREP</vt:lpstr>
      <vt:lpstr>SINIF REHBERLİK ETKİNLİKLERİNİN UYGULANMASI</vt:lpstr>
      <vt:lpstr>Slayt 28</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SINIF REHBERLİK PROGRAMI(SRP) VE ETKİNLİKLERİ EĞİTİMİ</dc:title>
  <dc:creator>BİLGİSAYAR</dc:creator>
  <cp:lastModifiedBy>BİLGİSAYAR</cp:lastModifiedBy>
  <cp:revision>77</cp:revision>
  <dcterms:created xsi:type="dcterms:W3CDTF">2021-12-09T10:03:04Z</dcterms:created>
  <dcterms:modified xsi:type="dcterms:W3CDTF">2021-12-21T11:24:21Z</dcterms:modified>
</cp:coreProperties>
</file>