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Cambria Bold"/>
      <p:regular r:id="rId19"/>
    </p:embeddedFont>
    <p:embeddedFont>
      <p:font typeface="DejaVu Sans Bold" panose="020B0604020202020204" charset="0"/>
      <p:regular r:id="rId20"/>
    </p:embeddedFont>
    <p:embeddedFont>
      <p:font typeface="DejaVu Sans Light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8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sv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sv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sv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19.sv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12" Type="http://schemas.openxmlformats.org/officeDocument/2006/relationships/image" Target="../media/image1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5" Type="http://schemas.openxmlformats.org/officeDocument/2006/relationships/image" Target="../media/image65.sv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10" Type="http://schemas.openxmlformats.org/officeDocument/2006/relationships/image" Target="../media/image30.sv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1.svg"/><Relationship Id="rId7" Type="http://schemas.openxmlformats.org/officeDocument/2006/relationships/image" Target="../media/image19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4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sv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5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47.svg"/><Relationship Id="rId7" Type="http://schemas.openxmlformats.org/officeDocument/2006/relationships/image" Target="../media/image52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10" Type="http://schemas.openxmlformats.org/officeDocument/2006/relationships/image" Target="../media/image58.jpe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693"/>
            <a:ext cx="18278480" cy="10281645"/>
            <a:chOff x="0" y="0"/>
            <a:chExt cx="24371307" cy="1370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1300" cy="13708887"/>
            </a:xfrm>
            <a:custGeom>
              <a:avLst/>
              <a:gdLst/>
              <a:ahLst/>
              <a:cxnLst/>
              <a:rect l="l" t="t" r="r" b="b"/>
              <a:pathLst>
                <a:path w="24371300" h="13708887">
                  <a:moveTo>
                    <a:pt x="24371300" y="0"/>
                  </a:moveTo>
                  <a:lnTo>
                    <a:pt x="0" y="0"/>
                  </a:lnTo>
                  <a:lnTo>
                    <a:pt x="0" y="13708887"/>
                  </a:lnTo>
                  <a:lnTo>
                    <a:pt x="24371300" y="13708887"/>
                  </a:lnTo>
                  <a:lnTo>
                    <a:pt x="24371300" y="0"/>
                  </a:lnTo>
                  <a:close/>
                </a:path>
              </a:pathLst>
            </a:custGeom>
            <a:solidFill>
              <a:srgbClr val="FDFCF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-12693"/>
            <a:ext cx="18278480" cy="10281645"/>
            <a:chOff x="0" y="0"/>
            <a:chExt cx="24371307" cy="137088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71300" cy="13708887"/>
            </a:xfrm>
            <a:custGeom>
              <a:avLst/>
              <a:gdLst/>
              <a:ahLst/>
              <a:cxnLst/>
              <a:rect l="l" t="t" r="r" b="b"/>
              <a:pathLst>
                <a:path w="24371300" h="13708887">
                  <a:moveTo>
                    <a:pt x="24371300" y="0"/>
                  </a:moveTo>
                  <a:lnTo>
                    <a:pt x="0" y="0"/>
                  </a:lnTo>
                  <a:lnTo>
                    <a:pt x="0" y="13708887"/>
                  </a:lnTo>
                  <a:lnTo>
                    <a:pt x="24371300" y="13708887"/>
                  </a:lnTo>
                  <a:lnTo>
                    <a:pt x="24371300" y="0"/>
                  </a:lnTo>
                  <a:close/>
                </a:path>
              </a:pathLst>
            </a:custGeom>
            <a:solidFill>
              <a:srgbClr val="FDFCF8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2122892" y="9163707"/>
            <a:ext cx="836494" cy="836494"/>
          </a:xfrm>
          <a:custGeom>
            <a:avLst/>
            <a:gdLst/>
            <a:ahLst/>
            <a:cxnLst/>
            <a:rect l="l" t="t" r="r" b="b"/>
            <a:pathLst>
              <a:path w="836494" h="836494">
                <a:moveTo>
                  <a:pt x="0" y="0"/>
                </a:moveTo>
                <a:lnTo>
                  <a:pt x="836495" y="0"/>
                </a:lnTo>
                <a:lnTo>
                  <a:pt x="836495" y="836495"/>
                </a:lnTo>
                <a:lnTo>
                  <a:pt x="0" y="8364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6866340" y="314973"/>
            <a:ext cx="675288" cy="675288"/>
            <a:chOff x="0" y="0"/>
            <a:chExt cx="900384" cy="9003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99668" cy="899795"/>
            </a:xfrm>
            <a:custGeom>
              <a:avLst/>
              <a:gdLst/>
              <a:ahLst/>
              <a:cxnLst/>
              <a:rect l="l" t="t" r="r" b="b"/>
              <a:pathLst>
                <a:path w="899668" h="899795">
                  <a:moveTo>
                    <a:pt x="513207" y="0"/>
                  </a:moveTo>
                  <a:lnTo>
                    <a:pt x="385572" y="0"/>
                  </a:lnTo>
                  <a:lnTo>
                    <a:pt x="385572" y="294513"/>
                  </a:lnTo>
                  <a:lnTo>
                    <a:pt x="176530" y="86360"/>
                  </a:lnTo>
                  <a:lnTo>
                    <a:pt x="86360" y="176530"/>
                  </a:lnTo>
                  <a:lnTo>
                    <a:pt x="294513" y="385699"/>
                  </a:lnTo>
                  <a:lnTo>
                    <a:pt x="0" y="385699"/>
                  </a:lnTo>
                  <a:lnTo>
                    <a:pt x="0" y="513207"/>
                  </a:lnTo>
                  <a:lnTo>
                    <a:pt x="294513" y="513207"/>
                  </a:lnTo>
                  <a:lnTo>
                    <a:pt x="86360" y="722376"/>
                  </a:lnTo>
                  <a:lnTo>
                    <a:pt x="176530" y="812546"/>
                  </a:lnTo>
                  <a:lnTo>
                    <a:pt x="385572" y="604393"/>
                  </a:lnTo>
                  <a:lnTo>
                    <a:pt x="385572" y="899795"/>
                  </a:lnTo>
                  <a:lnTo>
                    <a:pt x="513207" y="899795"/>
                  </a:lnTo>
                  <a:lnTo>
                    <a:pt x="513207" y="604393"/>
                  </a:lnTo>
                  <a:lnTo>
                    <a:pt x="722376" y="812546"/>
                  </a:lnTo>
                  <a:lnTo>
                    <a:pt x="812546" y="722376"/>
                  </a:lnTo>
                  <a:lnTo>
                    <a:pt x="604393" y="513207"/>
                  </a:lnTo>
                  <a:lnTo>
                    <a:pt x="899668" y="513207"/>
                  </a:lnTo>
                  <a:lnTo>
                    <a:pt x="899668" y="385699"/>
                  </a:lnTo>
                  <a:lnTo>
                    <a:pt x="604393" y="385699"/>
                  </a:lnTo>
                  <a:lnTo>
                    <a:pt x="812546" y="176530"/>
                  </a:lnTo>
                  <a:lnTo>
                    <a:pt x="722376" y="86360"/>
                  </a:lnTo>
                  <a:lnTo>
                    <a:pt x="513207" y="294513"/>
                  </a:lnTo>
                  <a:lnTo>
                    <a:pt x="513207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0" y="652707"/>
            <a:ext cx="2123604" cy="406822"/>
          </a:xfrm>
          <a:custGeom>
            <a:avLst/>
            <a:gdLst/>
            <a:ahLst/>
            <a:cxnLst/>
            <a:rect l="l" t="t" r="r" b="b"/>
            <a:pathLst>
              <a:path w="2123604" h="406822">
                <a:moveTo>
                  <a:pt x="0" y="0"/>
                </a:moveTo>
                <a:lnTo>
                  <a:pt x="2123604" y="0"/>
                </a:lnTo>
                <a:lnTo>
                  <a:pt x="2123604" y="406822"/>
                </a:lnTo>
                <a:lnTo>
                  <a:pt x="0" y="4068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1216142"/>
            <a:ext cx="2123604" cy="406822"/>
          </a:xfrm>
          <a:custGeom>
            <a:avLst/>
            <a:gdLst/>
            <a:ahLst/>
            <a:cxnLst/>
            <a:rect l="l" t="t" r="r" b="b"/>
            <a:pathLst>
              <a:path w="2123604" h="406822">
                <a:moveTo>
                  <a:pt x="0" y="0"/>
                </a:moveTo>
                <a:lnTo>
                  <a:pt x="2123604" y="0"/>
                </a:lnTo>
                <a:lnTo>
                  <a:pt x="2123604" y="406822"/>
                </a:lnTo>
                <a:lnTo>
                  <a:pt x="0" y="4068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7204619" y="6056562"/>
            <a:ext cx="189766" cy="1349942"/>
            <a:chOff x="0" y="0"/>
            <a:chExt cx="253022" cy="179992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52349" cy="1799844"/>
            </a:xfrm>
            <a:custGeom>
              <a:avLst/>
              <a:gdLst/>
              <a:ahLst/>
              <a:cxnLst/>
              <a:rect l="l" t="t" r="r" b="b"/>
              <a:pathLst>
                <a:path w="252349" h="1799844">
                  <a:moveTo>
                    <a:pt x="252349" y="0"/>
                  </a:moveTo>
                  <a:lnTo>
                    <a:pt x="0" y="0"/>
                  </a:lnTo>
                  <a:lnTo>
                    <a:pt x="0" y="1799844"/>
                  </a:lnTo>
                  <a:lnTo>
                    <a:pt x="252349" y="1799844"/>
                  </a:lnTo>
                  <a:lnTo>
                    <a:pt x="252349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601034" y="6056562"/>
            <a:ext cx="189766" cy="1349942"/>
            <a:chOff x="0" y="0"/>
            <a:chExt cx="253022" cy="179992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52349" cy="1799844"/>
            </a:xfrm>
            <a:custGeom>
              <a:avLst/>
              <a:gdLst/>
              <a:ahLst/>
              <a:cxnLst/>
              <a:rect l="l" t="t" r="r" b="b"/>
              <a:pathLst>
                <a:path w="252349" h="1799844">
                  <a:moveTo>
                    <a:pt x="252349" y="0"/>
                  </a:moveTo>
                  <a:lnTo>
                    <a:pt x="0" y="0"/>
                  </a:lnTo>
                  <a:lnTo>
                    <a:pt x="0" y="1799844"/>
                  </a:lnTo>
                  <a:lnTo>
                    <a:pt x="252349" y="1799844"/>
                  </a:lnTo>
                  <a:lnTo>
                    <a:pt x="252349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7997574" y="6056562"/>
            <a:ext cx="189766" cy="1349942"/>
            <a:chOff x="0" y="0"/>
            <a:chExt cx="253022" cy="179992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2349" cy="1799844"/>
            </a:xfrm>
            <a:custGeom>
              <a:avLst/>
              <a:gdLst/>
              <a:ahLst/>
              <a:cxnLst/>
              <a:rect l="l" t="t" r="r" b="b"/>
              <a:pathLst>
                <a:path w="252349" h="1799844">
                  <a:moveTo>
                    <a:pt x="252349" y="0"/>
                  </a:moveTo>
                  <a:lnTo>
                    <a:pt x="0" y="0"/>
                  </a:lnTo>
                  <a:lnTo>
                    <a:pt x="0" y="1799844"/>
                  </a:lnTo>
                  <a:lnTo>
                    <a:pt x="252349" y="1799844"/>
                  </a:lnTo>
                  <a:lnTo>
                    <a:pt x="252349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sp>
        <p:nvSpPr>
          <p:cNvPr id="17" name="Freeform 17"/>
          <p:cNvSpPr/>
          <p:nvPr/>
        </p:nvSpPr>
        <p:spPr>
          <a:xfrm>
            <a:off x="3352935" y="0"/>
            <a:ext cx="2778583" cy="1105594"/>
          </a:xfrm>
          <a:custGeom>
            <a:avLst/>
            <a:gdLst/>
            <a:ahLst/>
            <a:cxnLst/>
            <a:rect l="l" t="t" r="r" b="b"/>
            <a:pathLst>
              <a:path w="2778583" h="1105594">
                <a:moveTo>
                  <a:pt x="0" y="0"/>
                </a:moveTo>
                <a:lnTo>
                  <a:pt x="2778583" y="0"/>
                </a:lnTo>
                <a:lnTo>
                  <a:pt x="2778583" y="1105594"/>
                </a:lnTo>
                <a:lnTo>
                  <a:pt x="0" y="11055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035836" y="0"/>
            <a:ext cx="1509244" cy="499485"/>
          </a:xfrm>
          <a:custGeom>
            <a:avLst/>
            <a:gdLst/>
            <a:ahLst/>
            <a:cxnLst/>
            <a:rect l="l" t="t" r="r" b="b"/>
            <a:pathLst>
              <a:path w="1509244" h="499485">
                <a:moveTo>
                  <a:pt x="0" y="0"/>
                </a:moveTo>
                <a:lnTo>
                  <a:pt x="1509244" y="0"/>
                </a:lnTo>
                <a:lnTo>
                  <a:pt x="1509244" y="499485"/>
                </a:lnTo>
                <a:lnTo>
                  <a:pt x="0" y="4994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4814315" y="8512859"/>
            <a:ext cx="495042" cy="495042"/>
            <a:chOff x="0" y="0"/>
            <a:chExt cx="660056" cy="66005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60019" cy="660019"/>
            </a:xfrm>
            <a:custGeom>
              <a:avLst/>
              <a:gdLst/>
              <a:ahLst/>
              <a:cxnLst/>
              <a:rect l="l" t="t" r="r" b="b"/>
              <a:pathLst>
                <a:path w="660019" h="660019">
                  <a:moveTo>
                    <a:pt x="660019" y="284861"/>
                  </a:moveTo>
                  <a:lnTo>
                    <a:pt x="379984" y="284861"/>
                  </a:lnTo>
                  <a:lnTo>
                    <a:pt x="379984" y="0"/>
                  </a:lnTo>
                  <a:lnTo>
                    <a:pt x="284988" y="0"/>
                  </a:lnTo>
                  <a:lnTo>
                    <a:pt x="284988" y="284861"/>
                  </a:lnTo>
                  <a:lnTo>
                    <a:pt x="0" y="284861"/>
                  </a:lnTo>
                  <a:lnTo>
                    <a:pt x="0" y="378841"/>
                  </a:lnTo>
                  <a:lnTo>
                    <a:pt x="284988" y="378841"/>
                  </a:lnTo>
                  <a:lnTo>
                    <a:pt x="284988" y="660019"/>
                  </a:lnTo>
                  <a:lnTo>
                    <a:pt x="379984" y="660019"/>
                  </a:lnTo>
                  <a:lnTo>
                    <a:pt x="379984" y="378968"/>
                  </a:lnTo>
                  <a:lnTo>
                    <a:pt x="660019" y="378968"/>
                  </a:lnTo>
                  <a:lnTo>
                    <a:pt x="660019" y="284988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sp>
        <p:nvSpPr>
          <p:cNvPr id="21" name="Freeform 21"/>
          <p:cNvSpPr/>
          <p:nvPr/>
        </p:nvSpPr>
        <p:spPr>
          <a:xfrm>
            <a:off x="16867984" y="8863781"/>
            <a:ext cx="1410870" cy="1418486"/>
          </a:xfrm>
          <a:custGeom>
            <a:avLst/>
            <a:gdLst/>
            <a:ahLst/>
            <a:cxnLst/>
            <a:rect l="l" t="t" r="r" b="b"/>
            <a:pathLst>
              <a:path w="1410870" h="1418486">
                <a:moveTo>
                  <a:pt x="0" y="0"/>
                </a:moveTo>
                <a:lnTo>
                  <a:pt x="1410870" y="0"/>
                </a:lnTo>
                <a:lnTo>
                  <a:pt x="1410870" y="1418487"/>
                </a:lnTo>
                <a:lnTo>
                  <a:pt x="0" y="14184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5627846" y="1106279"/>
            <a:ext cx="1425468" cy="1426102"/>
          </a:xfrm>
          <a:custGeom>
            <a:avLst/>
            <a:gdLst/>
            <a:ahLst/>
            <a:cxnLst/>
            <a:rect l="l" t="t" r="r" b="b"/>
            <a:pathLst>
              <a:path w="1425468" h="1426102">
                <a:moveTo>
                  <a:pt x="0" y="0"/>
                </a:moveTo>
                <a:lnTo>
                  <a:pt x="1425468" y="0"/>
                </a:lnTo>
                <a:lnTo>
                  <a:pt x="1425468" y="1426102"/>
                </a:lnTo>
                <a:lnTo>
                  <a:pt x="0" y="14261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204884" y="1441810"/>
            <a:ext cx="15135696" cy="7816490"/>
            <a:chOff x="0" y="0"/>
            <a:chExt cx="20180928" cy="1042198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0180929" cy="10421986"/>
            </a:xfrm>
            <a:custGeom>
              <a:avLst/>
              <a:gdLst/>
              <a:ahLst/>
              <a:cxnLst/>
              <a:rect l="l" t="t" r="r" b="b"/>
              <a:pathLst>
                <a:path w="20180929" h="10421986">
                  <a:moveTo>
                    <a:pt x="0" y="0"/>
                  </a:moveTo>
                  <a:lnTo>
                    <a:pt x="20180929" y="0"/>
                  </a:lnTo>
                  <a:lnTo>
                    <a:pt x="20180929" y="10421986"/>
                  </a:lnTo>
                  <a:lnTo>
                    <a:pt x="0" y="104219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20180928" cy="104315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390"/>
                </a:lnSpc>
              </a:pPr>
              <a:r>
                <a:rPr lang="en-US" sz="6146" b="1">
                  <a:solidFill>
                    <a:srgbClr val="DA622E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Deprem Anında Öğrenci Güvenliği: Önlemler ve Hayatta Kalma Stratejileri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7541507" y="5350055"/>
            <a:ext cx="2462451" cy="2495579"/>
          </a:xfrm>
          <a:custGeom>
            <a:avLst/>
            <a:gdLst/>
            <a:ahLst/>
            <a:cxnLst/>
            <a:rect l="l" t="t" r="r" b="b"/>
            <a:pathLst>
              <a:path w="2462451" h="2495579">
                <a:moveTo>
                  <a:pt x="0" y="0"/>
                </a:moveTo>
                <a:lnTo>
                  <a:pt x="2462451" y="0"/>
                </a:lnTo>
                <a:lnTo>
                  <a:pt x="2462451" y="2495579"/>
                </a:lnTo>
                <a:lnTo>
                  <a:pt x="0" y="249557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693"/>
            <a:ext cx="18278480" cy="10281645"/>
            <a:chOff x="0" y="0"/>
            <a:chExt cx="24371307" cy="1370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1300" cy="13708887"/>
            </a:xfrm>
            <a:custGeom>
              <a:avLst/>
              <a:gdLst/>
              <a:ahLst/>
              <a:cxnLst/>
              <a:rect l="l" t="t" r="r" b="b"/>
              <a:pathLst>
                <a:path w="24371300" h="13708887">
                  <a:moveTo>
                    <a:pt x="24371300" y="0"/>
                  </a:moveTo>
                  <a:lnTo>
                    <a:pt x="0" y="0"/>
                  </a:lnTo>
                  <a:lnTo>
                    <a:pt x="0" y="13708887"/>
                  </a:lnTo>
                  <a:lnTo>
                    <a:pt x="24371300" y="13708887"/>
                  </a:lnTo>
                  <a:lnTo>
                    <a:pt x="24371300" y="0"/>
                  </a:lnTo>
                  <a:close/>
                </a:path>
              </a:pathLst>
            </a:custGeom>
            <a:solidFill>
              <a:srgbClr val="FDFCF8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302809" y="9381975"/>
            <a:ext cx="1818328" cy="899961"/>
          </a:xfrm>
          <a:custGeom>
            <a:avLst/>
            <a:gdLst/>
            <a:ahLst/>
            <a:cxnLst/>
            <a:rect l="l" t="t" r="r" b="b"/>
            <a:pathLst>
              <a:path w="1818328" h="899961">
                <a:moveTo>
                  <a:pt x="0" y="0"/>
                </a:moveTo>
                <a:lnTo>
                  <a:pt x="1818328" y="0"/>
                </a:lnTo>
                <a:lnTo>
                  <a:pt x="1818328" y="899961"/>
                </a:lnTo>
                <a:lnTo>
                  <a:pt x="0" y="899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662864" y="9228602"/>
            <a:ext cx="836494" cy="832052"/>
          </a:xfrm>
          <a:custGeom>
            <a:avLst/>
            <a:gdLst/>
            <a:ahLst/>
            <a:cxnLst/>
            <a:rect l="l" t="t" r="r" b="b"/>
            <a:pathLst>
              <a:path w="836494" h="832052">
                <a:moveTo>
                  <a:pt x="0" y="0"/>
                </a:moveTo>
                <a:lnTo>
                  <a:pt x="836495" y="0"/>
                </a:lnTo>
                <a:lnTo>
                  <a:pt x="836495" y="832052"/>
                </a:lnTo>
                <a:lnTo>
                  <a:pt x="0" y="832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79215" y="637030"/>
            <a:ext cx="498216" cy="498216"/>
            <a:chOff x="0" y="0"/>
            <a:chExt cx="664287" cy="6642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3956" cy="663956"/>
            </a:xfrm>
            <a:custGeom>
              <a:avLst/>
              <a:gdLst/>
              <a:ahLst/>
              <a:cxnLst/>
              <a:rect l="l" t="t" r="r" b="b"/>
              <a:pathLst>
                <a:path w="663956" h="663956">
                  <a:moveTo>
                    <a:pt x="379984" y="0"/>
                  </a:moveTo>
                  <a:lnTo>
                    <a:pt x="284988" y="0"/>
                  </a:lnTo>
                  <a:lnTo>
                    <a:pt x="284988" y="216789"/>
                  </a:lnTo>
                  <a:lnTo>
                    <a:pt x="131445" y="63373"/>
                  </a:lnTo>
                  <a:lnTo>
                    <a:pt x="64262" y="130429"/>
                  </a:lnTo>
                  <a:lnTo>
                    <a:pt x="217805" y="283972"/>
                  </a:lnTo>
                  <a:lnTo>
                    <a:pt x="0" y="283972"/>
                  </a:lnTo>
                  <a:lnTo>
                    <a:pt x="0" y="378968"/>
                  </a:lnTo>
                  <a:lnTo>
                    <a:pt x="217805" y="378968"/>
                  </a:lnTo>
                  <a:lnTo>
                    <a:pt x="64262" y="532511"/>
                  </a:lnTo>
                  <a:lnTo>
                    <a:pt x="131445" y="599694"/>
                  </a:lnTo>
                  <a:lnTo>
                    <a:pt x="284988" y="446151"/>
                  </a:lnTo>
                  <a:lnTo>
                    <a:pt x="284988" y="663956"/>
                  </a:lnTo>
                  <a:lnTo>
                    <a:pt x="379984" y="663956"/>
                  </a:lnTo>
                  <a:lnTo>
                    <a:pt x="379984" y="446151"/>
                  </a:lnTo>
                  <a:lnTo>
                    <a:pt x="533527" y="599694"/>
                  </a:lnTo>
                  <a:lnTo>
                    <a:pt x="600710" y="532511"/>
                  </a:lnTo>
                  <a:lnTo>
                    <a:pt x="447167" y="378968"/>
                  </a:lnTo>
                  <a:lnTo>
                    <a:pt x="663956" y="378968"/>
                  </a:lnTo>
                  <a:lnTo>
                    <a:pt x="663956" y="283972"/>
                  </a:lnTo>
                  <a:lnTo>
                    <a:pt x="447167" y="283972"/>
                  </a:lnTo>
                  <a:lnTo>
                    <a:pt x="600583" y="130429"/>
                  </a:lnTo>
                  <a:lnTo>
                    <a:pt x="533527" y="63373"/>
                  </a:lnTo>
                  <a:lnTo>
                    <a:pt x="379984" y="216789"/>
                  </a:lnTo>
                  <a:lnTo>
                    <a:pt x="379984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7500490" y="8730017"/>
            <a:ext cx="495676" cy="498849"/>
            <a:chOff x="0" y="0"/>
            <a:chExt cx="660901" cy="6651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654" cy="665099"/>
            </a:xfrm>
            <a:custGeom>
              <a:avLst/>
              <a:gdLst/>
              <a:ahLst/>
              <a:cxnLst/>
              <a:rect l="l" t="t" r="r" b="b"/>
              <a:pathLst>
                <a:path w="660654" h="665099">
                  <a:moveTo>
                    <a:pt x="660654" y="286004"/>
                  </a:moveTo>
                  <a:lnTo>
                    <a:pt x="379984" y="286004"/>
                  </a:lnTo>
                  <a:lnTo>
                    <a:pt x="379984" y="0"/>
                  </a:lnTo>
                  <a:lnTo>
                    <a:pt x="284861" y="0"/>
                  </a:lnTo>
                  <a:lnTo>
                    <a:pt x="284861" y="286004"/>
                  </a:lnTo>
                  <a:lnTo>
                    <a:pt x="0" y="286004"/>
                  </a:lnTo>
                  <a:lnTo>
                    <a:pt x="0" y="379095"/>
                  </a:lnTo>
                  <a:lnTo>
                    <a:pt x="284861" y="379095"/>
                  </a:lnTo>
                  <a:lnTo>
                    <a:pt x="284861" y="665099"/>
                  </a:lnTo>
                  <a:lnTo>
                    <a:pt x="379984" y="665099"/>
                  </a:lnTo>
                  <a:lnTo>
                    <a:pt x="379984" y="379095"/>
                  </a:lnTo>
                  <a:lnTo>
                    <a:pt x="660654" y="379095"/>
                  </a:lnTo>
                  <a:lnTo>
                    <a:pt x="660654" y="286004"/>
                  </a:lnTo>
                  <a:close/>
                </a:path>
              </a:pathLst>
            </a:custGeom>
            <a:solidFill>
              <a:srgbClr val="FFA9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13839" y="216765"/>
            <a:ext cx="309719" cy="309719"/>
            <a:chOff x="0" y="0"/>
            <a:chExt cx="412958" cy="41295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12496" cy="412623"/>
            </a:xfrm>
            <a:custGeom>
              <a:avLst/>
              <a:gdLst/>
              <a:ahLst/>
              <a:cxnLst/>
              <a:rect l="l" t="t" r="r" b="b"/>
              <a:pathLst>
                <a:path w="412496" h="412623">
                  <a:moveTo>
                    <a:pt x="206248" y="0"/>
                  </a:moveTo>
                  <a:lnTo>
                    <a:pt x="141351" y="10541"/>
                  </a:lnTo>
                  <a:lnTo>
                    <a:pt x="84709" y="39751"/>
                  </a:lnTo>
                  <a:lnTo>
                    <a:pt x="40005" y="84328"/>
                  </a:lnTo>
                  <a:lnTo>
                    <a:pt x="10541" y="140970"/>
                  </a:lnTo>
                  <a:lnTo>
                    <a:pt x="0" y="206248"/>
                  </a:lnTo>
                  <a:lnTo>
                    <a:pt x="10541" y="271272"/>
                  </a:lnTo>
                  <a:lnTo>
                    <a:pt x="40005" y="327914"/>
                  </a:lnTo>
                  <a:lnTo>
                    <a:pt x="84709" y="372618"/>
                  </a:lnTo>
                  <a:lnTo>
                    <a:pt x="141351" y="402082"/>
                  </a:lnTo>
                  <a:lnTo>
                    <a:pt x="206248" y="412623"/>
                  </a:lnTo>
                  <a:lnTo>
                    <a:pt x="271526" y="402082"/>
                  </a:lnTo>
                  <a:lnTo>
                    <a:pt x="328168" y="372618"/>
                  </a:lnTo>
                  <a:lnTo>
                    <a:pt x="372745" y="327914"/>
                  </a:lnTo>
                  <a:lnTo>
                    <a:pt x="401955" y="271272"/>
                  </a:lnTo>
                  <a:lnTo>
                    <a:pt x="412496" y="206375"/>
                  </a:lnTo>
                  <a:lnTo>
                    <a:pt x="401955" y="141097"/>
                  </a:lnTo>
                  <a:lnTo>
                    <a:pt x="372745" y="84455"/>
                  </a:lnTo>
                  <a:lnTo>
                    <a:pt x="328168" y="39878"/>
                  </a:lnTo>
                  <a:lnTo>
                    <a:pt x="271526" y="10541"/>
                  </a:lnTo>
                  <a:lnTo>
                    <a:pt x="206248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9144000" y="4064858"/>
            <a:ext cx="6193104" cy="1442004"/>
            <a:chOff x="0" y="0"/>
            <a:chExt cx="8257473" cy="192267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257473" cy="1922671"/>
            </a:xfrm>
            <a:custGeom>
              <a:avLst/>
              <a:gdLst/>
              <a:ahLst/>
              <a:cxnLst/>
              <a:rect l="l" t="t" r="r" b="b"/>
              <a:pathLst>
                <a:path w="8257473" h="1922671">
                  <a:moveTo>
                    <a:pt x="0" y="0"/>
                  </a:moveTo>
                  <a:lnTo>
                    <a:pt x="8257473" y="0"/>
                  </a:lnTo>
                  <a:lnTo>
                    <a:pt x="8257473" y="1922671"/>
                  </a:lnTo>
                  <a:lnTo>
                    <a:pt x="0" y="192267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8257473" cy="194172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2523"/>
                </a:lnSpc>
              </a:pPr>
              <a:r>
                <a:rPr lang="en-US" sz="2098" spc="-91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Her öğrenci için bir	hazırlamak önemlidir. Bu çantada su, yiyecek, ilk yardım malzemeleri ve önemli belgeler bulunmalıdır. Acil durum çantası, hayatta kalma şansını artırır.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095623" y="1566046"/>
            <a:ext cx="7149550" cy="7149538"/>
          </a:xfrm>
          <a:custGeom>
            <a:avLst/>
            <a:gdLst/>
            <a:ahLst/>
            <a:cxnLst/>
            <a:rect l="l" t="t" r="r" b="b"/>
            <a:pathLst>
              <a:path w="7149550" h="7149538">
                <a:moveTo>
                  <a:pt x="0" y="0"/>
                </a:moveTo>
                <a:lnTo>
                  <a:pt x="7149551" y="0"/>
                </a:lnTo>
                <a:lnTo>
                  <a:pt x="7149551" y="7149539"/>
                </a:lnTo>
                <a:lnTo>
                  <a:pt x="0" y="71495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945307" y="946203"/>
            <a:ext cx="2333680" cy="406822"/>
          </a:xfrm>
          <a:custGeom>
            <a:avLst/>
            <a:gdLst/>
            <a:ahLst/>
            <a:cxnLst/>
            <a:rect l="l" t="t" r="r" b="b"/>
            <a:pathLst>
              <a:path w="2333680" h="406822">
                <a:moveTo>
                  <a:pt x="0" y="0"/>
                </a:moveTo>
                <a:lnTo>
                  <a:pt x="2333680" y="0"/>
                </a:lnTo>
                <a:lnTo>
                  <a:pt x="2333680" y="406822"/>
                </a:lnTo>
                <a:lnTo>
                  <a:pt x="0" y="4068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945307" y="1509638"/>
            <a:ext cx="2333680" cy="406822"/>
          </a:xfrm>
          <a:custGeom>
            <a:avLst/>
            <a:gdLst/>
            <a:ahLst/>
            <a:cxnLst/>
            <a:rect l="l" t="t" r="r" b="b"/>
            <a:pathLst>
              <a:path w="2333680" h="406822">
                <a:moveTo>
                  <a:pt x="0" y="0"/>
                </a:moveTo>
                <a:lnTo>
                  <a:pt x="2333680" y="0"/>
                </a:lnTo>
                <a:lnTo>
                  <a:pt x="2333680" y="406822"/>
                </a:lnTo>
                <a:lnTo>
                  <a:pt x="0" y="4068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9144000" y="2325575"/>
            <a:ext cx="7016948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6"/>
              </a:lnSpc>
              <a:spcBef>
                <a:spcPct val="0"/>
              </a:spcBef>
            </a:pPr>
            <a:r>
              <a:rPr lang="en-US" sz="5996" b="1" spc="54">
                <a:solidFill>
                  <a:srgbClr val="DA622E"/>
                </a:solidFill>
                <a:latin typeface="Cambria Bold"/>
                <a:ea typeface="Cambria Bold"/>
                <a:cs typeface="Cambria Bold"/>
                <a:sym typeface="Cambria Bold"/>
              </a:rPr>
              <a:t>Acil Durum Çantası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693"/>
            <a:ext cx="18278480" cy="10281645"/>
            <a:chOff x="0" y="0"/>
            <a:chExt cx="24371307" cy="1370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1300" cy="13708887"/>
            </a:xfrm>
            <a:custGeom>
              <a:avLst/>
              <a:gdLst/>
              <a:ahLst/>
              <a:cxnLst/>
              <a:rect l="l" t="t" r="r" b="b"/>
              <a:pathLst>
                <a:path w="24371300" h="13708887">
                  <a:moveTo>
                    <a:pt x="24371300" y="0"/>
                  </a:moveTo>
                  <a:lnTo>
                    <a:pt x="0" y="0"/>
                  </a:lnTo>
                  <a:lnTo>
                    <a:pt x="0" y="13708887"/>
                  </a:lnTo>
                  <a:lnTo>
                    <a:pt x="24371300" y="13708887"/>
                  </a:lnTo>
                  <a:lnTo>
                    <a:pt x="24371300" y="0"/>
                  </a:lnTo>
                  <a:close/>
                </a:path>
              </a:pathLst>
            </a:custGeom>
            <a:solidFill>
              <a:srgbClr val="FDFCF8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302809" y="9381975"/>
            <a:ext cx="1818328" cy="899961"/>
          </a:xfrm>
          <a:custGeom>
            <a:avLst/>
            <a:gdLst/>
            <a:ahLst/>
            <a:cxnLst/>
            <a:rect l="l" t="t" r="r" b="b"/>
            <a:pathLst>
              <a:path w="1818328" h="899961">
                <a:moveTo>
                  <a:pt x="0" y="0"/>
                </a:moveTo>
                <a:lnTo>
                  <a:pt x="1818328" y="0"/>
                </a:lnTo>
                <a:lnTo>
                  <a:pt x="1818328" y="899961"/>
                </a:lnTo>
                <a:lnTo>
                  <a:pt x="0" y="899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662864" y="9228602"/>
            <a:ext cx="836494" cy="832052"/>
          </a:xfrm>
          <a:custGeom>
            <a:avLst/>
            <a:gdLst/>
            <a:ahLst/>
            <a:cxnLst/>
            <a:rect l="l" t="t" r="r" b="b"/>
            <a:pathLst>
              <a:path w="836494" h="832052">
                <a:moveTo>
                  <a:pt x="0" y="0"/>
                </a:moveTo>
                <a:lnTo>
                  <a:pt x="836495" y="0"/>
                </a:lnTo>
                <a:lnTo>
                  <a:pt x="836495" y="832052"/>
                </a:lnTo>
                <a:lnTo>
                  <a:pt x="0" y="832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79215" y="637030"/>
            <a:ext cx="498216" cy="498216"/>
            <a:chOff x="0" y="0"/>
            <a:chExt cx="664287" cy="6642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3956" cy="663956"/>
            </a:xfrm>
            <a:custGeom>
              <a:avLst/>
              <a:gdLst/>
              <a:ahLst/>
              <a:cxnLst/>
              <a:rect l="l" t="t" r="r" b="b"/>
              <a:pathLst>
                <a:path w="663956" h="663956">
                  <a:moveTo>
                    <a:pt x="379984" y="0"/>
                  </a:moveTo>
                  <a:lnTo>
                    <a:pt x="284988" y="0"/>
                  </a:lnTo>
                  <a:lnTo>
                    <a:pt x="284988" y="216789"/>
                  </a:lnTo>
                  <a:lnTo>
                    <a:pt x="131445" y="63373"/>
                  </a:lnTo>
                  <a:lnTo>
                    <a:pt x="64262" y="130429"/>
                  </a:lnTo>
                  <a:lnTo>
                    <a:pt x="217805" y="283972"/>
                  </a:lnTo>
                  <a:lnTo>
                    <a:pt x="0" y="283972"/>
                  </a:lnTo>
                  <a:lnTo>
                    <a:pt x="0" y="378968"/>
                  </a:lnTo>
                  <a:lnTo>
                    <a:pt x="217805" y="378968"/>
                  </a:lnTo>
                  <a:lnTo>
                    <a:pt x="64262" y="532511"/>
                  </a:lnTo>
                  <a:lnTo>
                    <a:pt x="131445" y="599694"/>
                  </a:lnTo>
                  <a:lnTo>
                    <a:pt x="284988" y="446151"/>
                  </a:lnTo>
                  <a:lnTo>
                    <a:pt x="284988" y="663956"/>
                  </a:lnTo>
                  <a:lnTo>
                    <a:pt x="379984" y="663956"/>
                  </a:lnTo>
                  <a:lnTo>
                    <a:pt x="379984" y="446151"/>
                  </a:lnTo>
                  <a:lnTo>
                    <a:pt x="533527" y="599694"/>
                  </a:lnTo>
                  <a:lnTo>
                    <a:pt x="600710" y="532511"/>
                  </a:lnTo>
                  <a:lnTo>
                    <a:pt x="447167" y="378968"/>
                  </a:lnTo>
                  <a:lnTo>
                    <a:pt x="663956" y="378968"/>
                  </a:lnTo>
                  <a:lnTo>
                    <a:pt x="663956" y="283972"/>
                  </a:lnTo>
                  <a:lnTo>
                    <a:pt x="447167" y="283972"/>
                  </a:lnTo>
                  <a:lnTo>
                    <a:pt x="600583" y="130429"/>
                  </a:lnTo>
                  <a:lnTo>
                    <a:pt x="533527" y="63373"/>
                  </a:lnTo>
                  <a:lnTo>
                    <a:pt x="379984" y="216789"/>
                  </a:lnTo>
                  <a:lnTo>
                    <a:pt x="379984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7500490" y="8730017"/>
            <a:ext cx="495676" cy="498849"/>
            <a:chOff x="0" y="0"/>
            <a:chExt cx="660901" cy="6651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654" cy="665099"/>
            </a:xfrm>
            <a:custGeom>
              <a:avLst/>
              <a:gdLst/>
              <a:ahLst/>
              <a:cxnLst/>
              <a:rect l="l" t="t" r="r" b="b"/>
              <a:pathLst>
                <a:path w="660654" h="665099">
                  <a:moveTo>
                    <a:pt x="660654" y="286004"/>
                  </a:moveTo>
                  <a:lnTo>
                    <a:pt x="379984" y="286004"/>
                  </a:lnTo>
                  <a:lnTo>
                    <a:pt x="379984" y="0"/>
                  </a:lnTo>
                  <a:lnTo>
                    <a:pt x="284861" y="0"/>
                  </a:lnTo>
                  <a:lnTo>
                    <a:pt x="284861" y="286004"/>
                  </a:lnTo>
                  <a:lnTo>
                    <a:pt x="0" y="286004"/>
                  </a:lnTo>
                  <a:lnTo>
                    <a:pt x="0" y="379095"/>
                  </a:lnTo>
                  <a:lnTo>
                    <a:pt x="284861" y="379095"/>
                  </a:lnTo>
                  <a:lnTo>
                    <a:pt x="284861" y="665099"/>
                  </a:lnTo>
                  <a:lnTo>
                    <a:pt x="379984" y="665099"/>
                  </a:lnTo>
                  <a:lnTo>
                    <a:pt x="379984" y="379095"/>
                  </a:lnTo>
                  <a:lnTo>
                    <a:pt x="660654" y="379095"/>
                  </a:lnTo>
                  <a:lnTo>
                    <a:pt x="660654" y="286004"/>
                  </a:lnTo>
                  <a:close/>
                </a:path>
              </a:pathLst>
            </a:custGeom>
            <a:solidFill>
              <a:srgbClr val="FFA9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13839" y="216765"/>
            <a:ext cx="309719" cy="309719"/>
            <a:chOff x="0" y="0"/>
            <a:chExt cx="412958" cy="41295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12496" cy="412623"/>
            </a:xfrm>
            <a:custGeom>
              <a:avLst/>
              <a:gdLst/>
              <a:ahLst/>
              <a:cxnLst/>
              <a:rect l="l" t="t" r="r" b="b"/>
              <a:pathLst>
                <a:path w="412496" h="412623">
                  <a:moveTo>
                    <a:pt x="206248" y="0"/>
                  </a:moveTo>
                  <a:lnTo>
                    <a:pt x="141351" y="10541"/>
                  </a:lnTo>
                  <a:lnTo>
                    <a:pt x="84709" y="39751"/>
                  </a:lnTo>
                  <a:lnTo>
                    <a:pt x="40005" y="84328"/>
                  </a:lnTo>
                  <a:lnTo>
                    <a:pt x="10541" y="140970"/>
                  </a:lnTo>
                  <a:lnTo>
                    <a:pt x="0" y="206248"/>
                  </a:lnTo>
                  <a:lnTo>
                    <a:pt x="10541" y="271272"/>
                  </a:lnTo>
                  <a:lnTo>
                    <a:pt x="40005" y="327914"/>
                  </a:lnTo>
                  <a:lnTo>
                    <a:pt x="84709" y="372618"/>
                  </a:lnTo>
                  <a:lnTo>
                    <a:pt x="141351" y="402082"/>
                  </a:lnTo>
                  <a:lnTo>
                    <a:pt x="206248" y="412623"/>
                  </a:lnTo>
                  <a:lnTo>
                    <a:pt x="271526" y="402082"/>
                  </a:lnTo>
                  <a:lnTo>
                    <a:pt x="328168" y="372618"/>
                  </a:lnTo>
                  <a:lnTo>
                    <a:pt x="372745" y="327914"/>
                  </a:lnTo>
                  <a:lnTo>
                    <a:pt x="401955" y="271272"/>
                  </a:lnTo>
                  <a:lnTo>
                    <a:pt x="412496" y="206375"/>
                  </a:lnTo>
                  <a:lnTo>
                    <a:pt x="401955" y="141097"/>
                  </a:lnTo>
                  <a:lnTo>
                    <a:pt x="372745" y="84455"/>
                  </a:lnTo>
                  <a:lnTo>
                    <a:pt x="328168" y="39878"/>
                  </a:lnTo>
                  <a:lnTo>
                    <a:pt x="271526" y="10541"/>
                  </a:lnTo>
                  <a:lnTo>
                    <a:pt x="206248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11028" y="4906292"/>
            <a:ext cx="6434279" cy="1756329"/>
            <a:chOff x="0" y="0"/>
            <a:chExt cx="8579038" cy="234177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579038" cy="2341771"/>
            </a:xfrm>
            <a:custGeom>
              <a:avLst/>
              <a:gdLst/>
              <a:ahLst/>
              <a:cxnLst/>
              <a:rect l="l" t="t" r="r" b="b"/>
              <a:pathLst>
                <a:path w="8579038" h="2341771">
                  <a:moveTo>
                    <a:pt x="0" y="0"/>
                  </a:moveTo>
                  <a:lnTo>
                    <a:pt x="8579038" y="0"/>
                  </a:lnTo>
                  <a:lnTo>
                    <a:pt x="8579038" y="2341771"/>
                  </a:lnTo>
                  <a:lnTo>
                    <a:pt x="0" y="234177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579038" cy="236082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2523"/>
                </a:lnSpc>
              </a:pPr>
              <a:r>
                <a:rPr lang="en-US" sz="2098" spc="-6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Deprem sonrası için </a:t>
              </a:r>
              <a:r>
                <a:rPr lang="en-US" sz="2098" b="1" spc="-6">
                  <a:solidFill>
                    <a:srgbClr val="882E06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hazırlıklı </a:t>
              </a:r>
              <a:r>
                <a:rPr lang="en-US" sz="2098" spc="-6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olmak, yeniden toparlanmak için önemlidir. Öğrenciler, aileleriyle birlikte deprem sonrası nasıl hareket edeceklerini planlamalıdır. Bu, psikolojik olarak da destek sağlar.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095623" y="1566046"/>
            <a:ext cx="7149550" cy="7149550"/>
          </a:xfrm>
          <a:custGeom>
            <a:avLst/>
            <a:gdLst/>
            <a:ahLst/>
            <a:cxnLst/>
            <a:rect l="l" t="t" r="r" b="b"/>
            <a:pathLst>
              <a:path w="7149550" h="7149550">
                <a:moveTo>
                  <a:pt x="0" y="0"/>
                </a:moveTo>
                <a:lnTo>
                  <a:pt x="7149551" y="0"/>
                </a:lnTo>
                <a:lnTo>
                  <a:pt x="7149551" y="7149551"/>
                </a:lnTo>
                <a:lnTo>
                  <a:pt x="0" y="71495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945307" y="946203"/>
            <a:ext cx="2333680" cy="406822"/>
          </a:xfrm>
          <a:custGeom>
            <a:avLst/>
            <a:gdLst/>
            <a:ahLst/>
            <a:cxnLst/>
            <a:rect l="l" t="t" r="r" b="b"/>
            <a:pathLst>
              <a:path w="2333680" h="406822">
                <a:moveTo>
                  <a:pt x="0" y="0"/>
                </a:moveTo>
                <a:lnTo>
                  <a:pt x="2333680" y="0"/>
                </a:lnTo>
                <a:lnTo>
                  <a:pt x="2333680" y="406822"/>
                </a:lnTo>
                <a:lnTo>
                  <a:pt x="0" y="4068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945307" y="1509638"/>
            <a:ext cx="2333680" cy="406822"/>
          </a:xfrm>
          <a:custGeom>
            <a:avLst/>
            <a:gdLst/>
            <a:ahLst/>
            <a:cxnLst/>
            <a:rect l="l" t="t" r="r" b="b"/>
            <a:pathLst>
              <a:path w="2333680" h="406822">
                <a:moveTo>
                  <a:pt x="0" y="0"/>
                </a:moveTo>
                <a:lnTo>
                  <a:pt x="2333680" y="0"/>
                </a:lnTo>
                <a:lnTo>
                  <a:pt x="2333680" y="406822"/>
                </a:lnTo>
                <a:lnTo>
                  <a:pt x="0" y="4068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9139240" y="3457865"/>
            <a:ext cx="7448401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6"/>
              </a:lnSpc>
              <a:spcBef>
                <a:spcPct val="0"/>
              </a:spcBef>
            </a:pPr>
            <a:r>
              <a:rPr lang="en-US" sz="5996" b="1" spc="54">
                <a:solidFill>
                  <a:srgbClr val="DA622E"/>
                </a:solidFill>
                <a:latin typeface="Cambria Bold"/>
                <a:ea typeface="Cambria Bold"/>
                <a:cs typeface="Cambria Bold"/>
                <a:sym typeface="Cambria Bold"/>
              </a:rPr>
              <a:t>Sonrası İçin Hazırlık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693"/>
            <a:ext cx="18278480" cy="10281645"/>
            <a:chOff x="0" y="0"/>
            <a:chExt cx="24371307" cy="1370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1300" cy="13708887"/>
            </a:xfrm>
            <a:custGeom>
              <a:avLst/>
              <a:gdLst/>
              <a:ahLst/>
              <a:cxnLst/>
              <a:rect l="l" t="t" r="r" b="b"/>
              <a:pathLst>
                <a:path w="24371300" h="13708887">
                  <a:moveTo>
                    <a:pt x="24371300" y="0"/>
                  </a:moveTo>
                  <a:lnTo>
                    <a:pt x="0" y="0"/>
                  </a:lnTo>
                  <a:lnTo>
                    <a:pt x="0" y="13708887"/>
                  </a:lnTo>
                  <a:lnTo>
                    <a:pt x="24371300" y="13708887"/>
                  </a:lnTo>
                  <a:lnTo>
                    <a:pt x="24371300" y="0"/>
                  </a:lnTo>
                  <a:close/>
                </a:path>
              </a:pathLst>
            </a:custGeom>
            <a:solidFill>
              <a:srgbClr val="FDFCF8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302809" y="9381975"/>
            <a:ext cx="1818328" cy="899961"/>
          </a:xfrm>
          <a:custGeom>
            <a:avLst/>
            <a:gdLst/>
            <a:ahLst/>
            <a:cxnLst/>
            <a:rect l="l" t="t" r="r" b="b"/>
            <a:pathLst>
              <a:path w="1818328" h="899961">
                <a:moveTo>
                  <a:pt x="0" y="0"/>
                </a:moveTo>
                <a:lnTo>
                  <a:pt x="1818328" y="0"/>
                </a:lnTo>
                <a:lnTo>
                  <a:pt x="1818328" y="899961"/>
                </a:lnTo>
                <a:lnTo>
                  <a:pt x="0" y="899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662864" y="9228602"/>
            <a:ext cx="836494" cy="832052"/>
          </a:xfrm>
          <a:custGeom>
            <a:avLst/>
            <a:gdLst/>
            <a:ahLst/>
            <a:cxnLst/>
            <a:rect l="l" t="t" r="r" b="b"/>
            <a:pathLst>
              <a:path w="836494" h="832052">
                <a:moveTo>
                  <a:pt x="0" y="0"/>
                </a:moveTo>
                <a:lnTo>
                  <a:pt x="836495" y="0"/>
                </a:lnTo>
                <a:lnTo>
                  <a:pt x="836495" y="832052"/>
                </a:lnTo>
                <a:lnTo>
                  <a:pt x="0" y="832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79215" y="637030"/>
            <a:ext cx="498216" cy="498216"/>
            <a:chOff x="0" y="0"/>
            <a:chExt cx="664287" cy="6642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3956" cy="663956"/>
            </a:xfrm>
            <a:custGeom>
              <a:avLst/>
              <a:gdLst/>
              <a:ahLst/>
              <a:cxnLst/>
              <a:rect l="l" t="t" r="r" b="b"/>
              <a:pathLst>
                <a:path w="663956" h="663956">
                  <a:moveTo>
                    <a:pt x="379984" y="0"/>
                  </a:moveTo>
                  <a:lnTo>
                    <a:pt x="284988" y="0"/>
                  </a:lnTo>
                  <a:lnTo>
                    <a:pt x="284988" y="216789"/>
                  </a:lnTo>
                  <a:lnTo>
                    <a:pt x="131445" y="63373"/>
                  </a:lnTo>
                  <a:lnTo>
                    <a:pt x="64262" y="130429"/>
                  </a:lnTo>
                  <a:lnTo>
                    <a:pt x="217805" y="283972"/>
                  </a:lnTo>
                  <a:lnTo>
                    <a:pt x="0" y="283972"/>
                  </a:lnTo>
                  <a:lnTo>
                    <a:pt x="0" y="378968"/>
                  </a:lnTo>
                  <a:lnTo>
                    <a:pt x="217805" y="378968"/>
                  </a:lnTo>
                  <a:lnTo>
                    <a:pt x="64262" y="532511"/>
                  </a:lnTo>
                  <a:lnTo>
                    <a:pt x="131445" y="599694"/>
                  </a:lnTo>
                  <a:lnTo>
                    <a:pt x="284988" y="446151"/>
                  </a:lnTo>
                  <a:lnTo>
                    <a:pt x="284988" y="663956"/>
                  </a:lnTo>
                  <a:lnTo>
                    <a:pt x="379984" y="663956"/>
                  </a:lnTo>
                  <a:lnTo>
                    <a:pt x="379984" y="446151"/>
                  </a:lnTo>
                  <a:lnTo>
                    <a:pt x="533527" y="599694"/>
                  </a:lnTo>
                  <a:lnTo>
                    <a:pt x="600710" y="532511"/>
                  </a:lnTo>
                  <a:lnTo>
                    <a:pt x="447167" y="378968"/>
                  </a:lnTo>
                  <a:lnTo>
                    <a:pt x="663956" y="378968"/>
                  </a:lnTo>
                  <a:lnTo>
                    <a:pt x="663956" y="283972"/>
                  </a:lnTo>
                  <a:lnTo>
                    <a:pt x="447167" y="283972"/>
                  </a:lnTo>
                  <a:lnTo>
                    <a:pt x="600583" y="130429"/>
                  </a:lnTo>
                  <a:lnTo>
                    <a:pt x="533527" y="63373"/>
                  </a:lnTo>
                  <a:lnTo>
                    <a:pt x="379984" y="216789"/>
                  </a:lnTo>
                  <a:lnTo>
                    <a:pt x="379984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7500490" y="8730017"/>
            <a:ext cx="495676" cy="498849"/>
            <a:chOff x="0" y="0"/>
            <a:chExt cx="660901" cy="6651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654" cy="665099"/>
            </a:xfrm>
            <a:custGeom>
              <a:avLst/>
              <a:gdLst/>
              <a:ahLst/>
              <a:cxnLst/>
              <a:rect l="l" t="t" r="r" b="b"/>
              <a:pathLst>
                <a:path w="660654" h="665099">
                  <a:moveTo>
                    <a:pt x="660654" y="286004"/>
                  </a:moveTo>
                  <a:lnTo>
                    <a:pt x="379984" y="286004"/>
                  </a:lnTo>
                  <a:lnTo>
                    <a:pt x="379984" y="0"/>
                  </a:lnTo>
                  <a:lnTo>
                    <a:pt x="284861" y="0"/>
                  </a:lnTo>
                  <a:lnTo>
                    <a:pt x="284861" y="286004"/>
                  </a:lnTo>
                  <a:lnTo>
                    <a:pt x="0" y="286004"/>
                  </a:lnTo>
                  <a:lnTo>
                    <a:pt x="0" y="379095"/>
                  </a:lnTo>
                  <a:lnTo>
                    <a:pt x="284861" y="379095"/>
                  </a:lnTo>
                  <a:lnTo>
                    <a:pt x="284861" y="665099"/>
                  </a:lnTo>
                  <a:lnTo>
                    <a:pt x="379984" y="665099"/>
                  </a:lnTo>
                  <a:lnTo>
                    <a:pt x="379984" y="379095"/>
                  </a:lnTo>
                  <a:lnTo>
                    <a:pt x="660654" y="379095"/>
                  </a:lnTo>
                  <a:lnTo>
                    <a:pt x="660654" y="286004"/>
                  </a:lnTo>
                  <a:close/>
                </a:path>
              </a:pathLst>
            </a:custGeom>
            <a:solidFill>
              <a:srgbClr val="FFA9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13839" y="216765"/>
            <a:ext cx="309719" cy="309719"/>
            <a:chOff x="0" y="0"/>
            <a:chExt cx="412958" cy="41295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12496" cy="412623"/>
            </a:xfrm>
            <a:custGeom>
              <a:avLst/>
              <a:gdLst/>
              <a:ahLst/>
              <a:cxnLst/>
              <a:rect l="l" t="t" r="r" b="b"/>
              <a:pathLst>
                <a:path w="412496" h="412623">
                  <a:moveTo>
                    <a:pt x="206248" y="0"/>
                  </a:moveTo>
                  <a:lnTo>
                    <a:pt x="141351" y="10541"/>
                  </a:lnTo>
                  <a:lnTo>
                    <a:pt x="84709" y="39751"/>
                  </a:lnTo>
                  <a:lnTo>
                    <a:pt x="40005" y="84328"/>
                  </a:lnTo>
                  <a:lnTo>
                    <a:pt x="10541" y="140970"/>
                  </a:lnTo>
                  <a:lnTo>
                    <a:pt x="0" y="206248"/>
                  </a:lnTo>
                  <a:lnTo>
                    <a:pt x="10541" y="271272"/>
                  </a:lnTo>
                  <a:lnTo>
                    <a:pt x="40005" y="327914"/>
                  </a:lnTo>
                  <a:lnTo>
                    <a:pt x="84709" y="372618"/>
                  </a:lnTo>
                  <a:lnTo>
                    <a:pt x="141351" y="402082"/>
                  </a:lnTo>
                  <a:lnTo>
                    <a:pt x="206248" y="412623"/>
                  </a:lnTo>
                  <a:lnTo>
                    <a:pt x="271526" y="402082"/>
                  </a:lnTo>
                  <a:lnTo>
                    <a:pt x="328168" y="372618"/>
                  </a:lnTo>
                  <a:lnTo>
                    <a:pt x="372745" y="327914"/>
                  </a:lnTo>
                  <a:lnTo>
                    <a:pt x="401955" y="271272"/>
                  </a:lnTo>
                  <a:lnTo>
                    <a:pt x="412496" y="206375"/>
                  </a:lnTo>
                  <a:lnTo>
                    <a:pt x="401955" y="141097"/>
                  </a:lnTo>
                  <a:lnTo>
                    <a:pt x="372745" y="84455"/>
                  </a:lnTo>
                  <a:lnTo>
                    <a:pt x="328168" y="39878"/>
                  </a:lnTo>
                  <a:lnTo>
                    <a:pt x="271526" y="10541"/>
                  </a:lnTo>
                  <a:lnTo>
                    <a:pt x="206248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420043" y="4304826"/>
            <a:ext cx="6734476" cy="1442004"/>
            <a:chOff x="0" y="0"/>
            <a:chExt cx="8979302" cy="192267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979302" cy="1922671"/>
            </a:xfrm>
            <a:custGeom>
              <a:avLst/>
              <a:gdLst/>
              <a:ahLst/>
              <a:cxnLst/>
              <a:rect l="l" t="t" r="r" b="b"/>
              <a:pathLst>
                <a:path w="8979302" h="1922671">
                  <a:moveTo>
                    <a:pt x="0" y="0"/>
                  </a:moveTo>
                  <a:lnTo>
                    <a:pt x="8979302" y="0"/>
                  </a:lnTo>
                  <a:lnTo>
                    <a:pt x="8979302" y="1922671"/>
                  </a:lnTo>
                  <a:lnTo>
                    <a:pt x="0" y="192267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979302" cy="194172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2523"/>
                </a:lnSpc>
              </a:pPr>
              <a:r>
                <a:rPr lang="en-US" sz="2098" spc="-81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Öğrencilerin deprem konusunda </a:t>
              </a:r>
              <a:r>
                <a:rPr lang="en-US" sz="2098" b="1" spc="-81">
                  <a:solidFill>
                    <a:srgbClr val="882E06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eğitim alması </a:t>
              </a:r>
              <a:r>
                <a:rPr lang="en-US" sz="2098" spc="-81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ve bilinçlenmesi gerekmektedir. Okulda düzenlenen tatbikatlar, öğrencilere bu konuda pratik yapma fırsatı sunar. Farkındalık, güvenliği artırır.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095623" y="1566046"/>
            <a:ext cx="7149550" cy="7149538"/>
          </a:xfrm>
          <a:custGeom>
            <a:avLst/>
            <a:gdLst/>
            <a:ahLst/>
            <a:cxnLst/>
            <a:rect l="l" t="t" r="r" b="b"/>
            <a:pathLst>
              <a:path w="7149550" h="7149538">
                <a:moveTo>
                  <a:pt x="0" y="0"/>
                </a:moveTo>
                <a:lnTo>
                  <a:pt x="7149551" y="0"/>
                </a:lnTo>
                <a:lnTo>
                  <a:pt x="7149551" y="7149539"/>
                </a:lnTo>
                <a:lnTo>
                  <a:pt x="0" y="71495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945307" y="946203"/>
            <a:ext cx="2333680" cy="406822"/>
          </a:xfrm>
          <a:custGeom>
            <a:avLst/>
            <a:gdLst/>
            <a:ahLst/>
            <a:cxnLst/>
            <a:rect l="l" t="t" r="r" b="b"/>
            <a:pathLst>
              <a:path w="2333680" h="406822">
                <a:moveTo>
                  <a:pt x="0" y="0"/>
                </a:moveTo>
                <a:lnTo>
                  <a:pt x="2333680" y="0"/>
                </a:lnTo>
                <a:lnTo>
                  <a:pt x="2333680" y="406822"/>
                </a:lnTo>
                <a:lnTo>
                  <a:pt x="0" y="4068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945307" y="1509638"/>
            <a:ext cx="2333680" cy="406822"/>
          </a:xfrm>
          <a:custGeom>
            <a:avLst/>
            <a:gdLst/>
            <a:ahLst/>
            <a:cxnLst/>
            <a:rect l="l" t="t" r="r" b="b"/>
            <a:pathLst>
              <a:path w="2333680" h="406822">
                <a:moveTo>
                  <a:pt x="0" y="0"/>
                </a:moveTo>
                <a:lnTo>
                  <a:pt x="2333680" y="0"/>
                </a:lnTo>
                <a:lnTo>
                  <a:pt x="2333680" y="406822"/>
                </a:lnTo>
                <a:lnTo>
                  <a:pt x="0" y="4068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9229684" y="2835659"/>
            <a:ext cx="7851428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6"/>
              </a:lnSpc>
              <a:spcBef>
                <a:spcPct val="0"/>
              </a:spcBef>
            </a:pPr>
            <a:r>
              <a:rPr lang="en-US" sz="5996" b="1" spc="54">
                <a:solidFill>
                  <a:srgbClr val="DA622E"/>
                </a:solidFill>
                <a:latin typeface="Cambria Bold"/>
                <a:ea typeface="Cambria Bold"/>
                <a:cs typeface="Cambria Bold"/>
                <a:sym typeface="Cambria Bold"/>
              </a:rPr>
              <a:t>Eğitim ve Farkındalık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693"/>
            <a:ext cx="18278480" cy="10281645"/>
            <a:chOff x="0" y="0"/>
            <a:chExt cx="24371307" cy="1370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1300" cy="13708887"/>
            </a:xfrm>
            <a:custGeom>
              <a:avLst/>
              <a:gdLst/>
              <a:ahLst/>
              <a:cxnLst/>
              <a:rect l="l" t="t" r="r" b="b"/>
              <a:pathLst>
                <a:path w="24371300" h="13708887">
                  <a:moveTo>
                    <a:pt x="24371300" y="0"/>
                  </a:moveTo>
                  <a:lnTo>
                    <a:pt x="0" y="0"/>
                  </a:lnTo>
                  <a:lnTo>
                    <a:pt x="0" y="13708887"/>
                  </a:lnTo>
                  <a:lnTo>
                    <a:pt x="24371300" y="13708887"/>
                  </a:lnTo>
                  <a:lnTo>
                    <a:pt x="24371300" y="0"/>
                  </a:lnTo>
                  <a:close/>
                </a:path>
              </a:pathLst>
            </a:custGeom>
            <a:solidFill>
              <a:srgbClr val="FDFCF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21837" y="1958094"/>
            <a:ext cx="502658" cy="502658"/>
            <a:chOff x="0" y="0"/>
            <a:chExt cx="670211" cy="6702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69544" cy="669671"/>
            </a:xfrm>
            <a:custGeom>
              <a:avLst/>
              <a:gdLst/>
              <a:ahLst/>
              <a:cxnLst/>
              <a:rect l="l" t="t" r="r" b="b"/>
              <a:pathLst>
                <a:path w="669544" h="669671">
                  <a:moveTo>
                    <a:pt x="382778" y="0"/>
                  </a:moveTo>
                  <a:lnTo>
                    <a:pt x="287782" y="0"/>
                  </a:lnTo>
                  <a:lnTo>
                    <a:pt x="287782" y="218694"/>
                  </a:lnTo>
                  <a:lnTo>
                    <a:pt x="132334" y="64262"/>
                  </a:lnTo>
                  <a:lnTo>
                    <a:pt x="65278" y="131445"/>
                  </a:lnTo>
                  <a:lnTo>
                    <a:pt x="219710" y="286766"/>
                  </a:lnTo>
                  <a:lnTo>
                    <a:pt x="0" y="286766"/>
                  </a:lnTo>
                  <a:lnTo>
                    <a:pt x="0" y="381762"/>
                  </a:lnTo>
                  <a:lnTo>
                    <a:pt x="219710" y="381762"/>
                  </a:lnTo>
                  <a:lnTo>
                    <a:pt x="65278" y="537210"/>
                  </a:lnTo>
                  <a:lnTo>
                    <a:pt x="132461" y="604393"/>
                  </a:lnTo>
                  <a:lnTo>
                    <a:pt x="287782" y="449961"/>
                  </a:lnTo>
                  <a:lnTo>
                    <a:pt x="287782" y="669671"/>
                  </a:lnTo>
                  <a:lnTo>
                    <a:pt x="382778" y="669671"/>
                  </a:lnTo>
                  <a:lnTo>
                    <a:pt x="382778" y="449961"/>
                  </a:lnTo>
                  <a:lnTo>
                    <a:pt x="538099" y="604393"/>
                  </a:lnTo>
                  <a:lnTo>
                    <a:pt x="605282" y="537210"/>
                  </a:lnTo>
                  <a:lnTo>
                    <a:pt x="450850" y="381762"/>
                  </a:lnTo>
                  <a:lnTo>
                    <a:pt x="669544" y="381762"/>
                  </a:lnTo>
                  <a:lnTo>
                    <a:pt x="669544" y="286766"/>
                  </a:lnTo>
                  <a:lnTo>
                    <a:pt x="450850" y="286766"/>
                  </a:lnTo>
                  <a:lnTo>
                    <a:pt x="605282" y="131445"/>
                  </a:lnTo>
                  <a:lnTo>
                    <a:pt x="538099" y="64262"/>
                  </a:lnTo>
                  <a:lnTo>
                    <a:pt x="382778" y="218694"/>
                  </a:lnTo>
                  <a:lnTo>
                    <a:pt x="382778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7391338" y="2299915"/>
            <a:ext cx="399842" cy="2550736"/>
          </a:xfrm>
          <a:custGeom>
            <a:avLst/>
            <a:gdLst/>
            <a:ahLst/>
            <a:cxnLst/>
            <a:rect l="l" t="t" r="r" b="b"/>
            <a:pathLst>
              <a:path w="399842" h="2550736">
                <a:moveTo>
                  <a:pt x="0" y="0"/>
                </a:moveTo>
                <a:lnTo>
                  <a:pt x="399842" y="0"/>
                </a:lnTo>
                <a:lnTo>
                  <a:pt x="399842" y="2550737"/>
                </a:lnTo>
                <a:lnTo>
                  <a:pt x="0" y="255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838034" y="2299915"/>
            <a:ext cx="399842" cy="2550736"/>
          </a:xfrm>
          <a:custGeom>
            <a:avLst/>
            <a:gdLst/>
            <a:ahLst/>
            <a:cxnLst/>
            <a:rect l="l" t="t" r="r" b="b"/>
            <a:pathLst>
              <a:path w="399842" h="2550736">
                <a:moveTo>
                  <a:pt x="0" y="0"/>
                </a:moveTo>
                <a:lnTo>
                  <a:pt x="399842" y="0"/>
                </a:lnTo>
                <a:lnTo>
                  <a:pt x="399842" y="2550737"/>
                </a:lnTo>
                <a:lnTo>
                  <a:pt x="0" y="25507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06672" y="8330938"/>
            <a:ext cx="953273" cy="953273"/>
          </a:xfrm>
          <a:custGeom>
            <a:avLst/>
            <a:gdLst/>
            <a:ahLst/>
            <a:cxnLst/>
            <a:rect l="l" t="t" r="r" b="b"/>
            <a:pathLst>
              <a:path w="953273" h="953273">
                <a:moveTo>
                  <a:pt x="0" y="0"/>
                </a:moveTo>
                <a:lnTo>
                  <a:pt x="953273" y="0"/>
                </a:lnTo>
                <a:lnTo>
                  <a:pt x="953273" y="953272"/>
                </a:lnTo>
                <a:lnTo>
                  <a:pt x="0" y="9532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0172" y="9527666"/>
            <a:ext cx="1861485" cy="754116"/>
          </a:xfrm>
          <a:custGeom>
            <a:avLst/>
            <a:gdLst/>
            <a:ahLst/>
            <a:cxnLst/>
            <a:rect l="l" t="t" r="r" b="b"/>
            <a:pathLst>
              <a:path w="1861485" h="754116">
                <a:moveTo>
                  <a:pt x="0" y="0"/>
                </a:moveTo>
                <a:lnTo>
                  <a:pt x="1861485" y="0"/>
                </a:lnTo>
                <a:lnTo>
                  <a:pt x="1861485" y="754116"/>
                </a:lnTo>
                <a:lnTo>
                  <a:pt x="0" y="7541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7103" y="8711066"/>
            <a:ext cx="573107" cy="573107"/>
          </a:xfrm>
          <a:custGeom>
            <a:avLst/>
            <a:gdLst/>
            <a:ahLst/>
            <a:cxnLst/>
            <a:rect l="l" t="t" r="r" b="b"/>
            <a:pathLst>
              <a:path w="573107" h="573107">
                <a:moveTo>
                  <a:pt x="0" y="0"/>
                </a:moveTo>
                <a:lnTo>
                  <a:pt x="573106" y="0"/>
                </a:lnTo>
                <a:lnTo>
                  <a:pt x="573106" y="573106"/>
                </a:lnTo>
                <a:lnTo>
                  <a:pt x="0" y="5731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705418" y="729158"/>
            <a:ext cx="686712" cy="686712"/>
          </a:xfrm>
          <a:custGeom>
            <a:avLst/>
            <a:gdLst/>
            <a:ahLst/>
            <a:cxnLst/>
            <a:rect l="l" t="t" r="r" b="b"/>
            <a:pathLst>
              <a:path w="686712" h="686712">
                <a:moveTo>
                  <a:pt x="0" y="0"/>
                </a:moveTo>
                <a:lnTo>
                  <a:pt x="686712" y="0"/>
                </a:lnTo>
                <a:lnTo>
                  <a:pt x="686712" y="686713"/>
                </a:lnTo>
                <a:lnTo>
                  <a:pt x="0" y="6867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2375110" y="92624"/>
            <a:ext cx="1349942" cy="189766"/>
            <a:chOff x="0" y="0"/>
            <a:chExt cx="1799923" cy="25302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99844" cy="252349"/>
            </a:xfrm>
            <a:custGeom>
              <a:avLst/>
              <a:gdLst/>
              <a:ahLst/>
              <a:cxnLst/>
              <a:rect l="l" t="t" r="r" b="b"/>
              <a:pathLst>
                <a:path w="1799844" h="252349">
                  <a:moveTo>
                    <a:pt x="1799844" y="0"/>
                  </a:moveTo>
                  <a:lnTo>
                    <a:pt x="0" y="0"/>
                  </a:lnTo>
                  <a:lnTo>
                    <a:pt x="0" y="252349"/>
                  </a:lnTo>
                  <a:lnTo>
                    <a:pt x="1799844" y="252349"/>
                  </a:lnTo>
                  <a:lnTo>
                    <a:pt x="1799844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2375110" y="489109"/>
            <a:ext cx="1349942" cy="189766"/>
            <a:chOff x="0" y="0"/>
            <a:chExt cx="1799923" cy="25302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99844" cy="252349"/>
            </a:xfrm>
            <a:custGeom>
              <a:avLst/>
              <a:gdLst/>
              <a:ahLst/>
              <a:cxnLst/>
              <a:rect l="l" t="t" r="r" b="b"/>
              <a:pathLst>
                <a:path w="1799844" h="252349">
                  <a:moveTo>
                    <a:pt x="1799844" y="0"/>
                  </a:moveTo>
                  <a:lnTo>
                    <a:pt x="0" y="0"/>
                  </a:lnTo>
                  <a:lnTo>
                    <a:pt x="0" y="252349"/>
                  </a:lnTo>
                  <a:lnTo>
                    <a:pt x="1799844" y="252349"/>
                  </a:lnTo>
                  <a:lnTo>
                    <a:pt x="1799844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2375110" y="884153"/>
            <a:ext cx="1349942" cy="189766"/>
            <a:chOff x="0" y="0"/>
            <a:chExt cx="1799923" cy="25302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99844" cy="252349"/>
            </a:xfrm>
            <a:custGeom>
              <a:avLst/>
              <a:gdLst/>
              <a:ahLst/>
              <a:cxnLst/>
              <a:rect l="l" t="t" r="r" b="b"/>
              <a:pathLst>
                <a:path w="1799844" h="252349">
                  <a:moveTo>
                    <a:pt x="1799844" y="0"/>
                  </a:moveTo>
                  <a:lnTo>
                    <a:pt x="0" y="0"/>
                  </a:lnTo>
                  <a:lnTo>
                    <a:pt x="0" y="252349"/>
                  </a:lnTo>
                  <a:lnTo>
                    <a:pt x="1799844" y="252349"/>
                  </a:lnTo>
                  <a:lnTo>
                    <a:pt x="1799844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5654585" y="4852808"/>
            <a:ext cx="6969304" cy="1457905"/>
            <a:chOff x="0" y="0"/>
            <a:chExt cx="9292406" cy="194387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292406" cy="1943873"/>
            </a:xfrm>
            <a:custGeom>
              <a:avLst/>
              <a:gdLst/>
              <a:ahLst/>
              <a:cxnLst/>
              <a:rect l="l" t="t" r="r" b="b"/>
              <a:pathLst>
                <a:path w="9292406" h="1943873">
                  <a:moveTo>
                    <a:pt x="0" y="0"/>
                  </a:moveTo>
                  <a:lnTo>
                    <a:pt x="9292406" y="0"/>
                  </a:lnTo>
                  <a:lnTo>
                    <a:pt x="9292406" y="1943873"/>
                  </a:lnTo>
                  <a:lnTo>
                    <a:pt x="0" y="19438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9292406" cy="195339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448"/>
                </a:lnSpc>
              </a:pPr>
              <a:r>
                <a:rPr lang="en-US" sz="2048" spc="-91" dirty="0" err="1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Deprem</a:t>
              </a:r>
              <a:r>
                <a:rPr lang="en-US" sz="2048" spc="-91" dirty="0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 </a:t>
              </a:r>
              <a:r>
                <a:rPr lang="en-US" sz="2048" spc="-91" dirty="0" err="1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anında</a:t>
              </a:r>
              <a:r>
                <a:rPr lang="en-US" sz="2048" spc="-91" dirty="0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 </a:t>
              </a:r>
              <a:r>
                <a:rPr lang="en-US" sz="2048" spc="-91" dirty="0" err="1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öğrenci</a:t>
              </a:r>
              <a:r>
                <a:rPr lang="en-US" sz="2048" spc="-91" dirty="0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 </a:t>
              </a:r>
              <a:r>
                <a:rPr lang="en-US" sz="2048" spc="-91" dirty="0" err="1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güvenliği</a:t>
              </a:r>
              <a:r>
                <a:rPr lang="en-US" sz="2048" spc="-91" dirty="0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, </a:t>
              </a:r>
              <a:r>
                <a:rPr lang="en-US" sz="2048" b="1" spc="-91" dirty="0" err="1">
                  <a:solidFill>
                    <a:srgbClr val="882E06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hazırlık</a:t>
              </a:r>
              <a:r>
                <a:rPr lang="en-US" sz="2048" b="1" spc="-91" dirty="0">
                  <a:solidFill>
                    <a:srgbClr val="882E06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 </a:t>
              </a:r>
              <a:r>
                <a:rPr lang="en-US" sz="2048" spc="-91" dirty="0" err="1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ve</a:t>
              </a:r>
              <a:r>
                <a:rPr lang="en-US" sz="2048" spc="-91" dirty="0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 </a:t>
              </a:r>
              <a:r>
                <a:rPr lang="en-US" sz="2048" spc="-91" dirty="0" err="1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bilgi</a:t>
              </a:r>
              <a:r>
                <a:rPr lang="en-US" sz="2048" spc="-91" dirty="0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 </a:t>
              </a:r>
              <a:r>
                <a:rPr lang="en-US" sz="2048" spc="-91" dirty="0" err="1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ile</a:t>
              </a:r>
              <a:r>
                <a:rPr lang="en-US" sz="2048" spc="-91" dirty="0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 </a:t>
              </a:r>
              <a:r>
                <a:rPr lang="en-US" sz="2048" spc="-91" dirty="0" err="1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sağlanabilir</a:t>
              </a:r>
              <a:r>
                <a:rPr lang="en-US" sz="2048" spc="-91" dirty="0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. </a:t>
              </a:r>
              <a:r>
                <a:rPr lang="en-US" sz="2048" spc="-91" dirty="0" err="1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Alınacak</a:t>
              </a:r>
              <a:r>
                <a:rPr lang="en-US" sz="2048" spc="-91" dirty="0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 </a:t>
              </a:r>
              <a:r>
                <a:rPr lang="en-US" sz="2048" spc="-91" dirty="0" err="1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önlemler</a:t>
              </a:r>
              <a:r>
                <a:rPr lang="en-US" sz="2048" spc="-91" dirty="0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 </a:t>
              </a:r>
              <a:r>
                <a:rPr lang="en-US" sz="2048" spc="-91" dirty="0" err="1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ve</a:t>
              </a:r>
              <a:r>
                <a:rPr lang="en-US" sz="2048" spc="-91" dirty="0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 </a:t>
              </a:r>
              <a:r>
                <a:rPr lang="en-US" sz="2048" spc="-91" dirty="0" err="1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uygulanacak</a:t>
              </a:r>
              <a:r>
                <a:rPr lang="en-US" sz="2048" spc="-91" dirty="0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 </a:t>
              </a:r>
              <a:r>
                <a:rPr lang="en-US" sz="2048" spc="-91" dirty="0" err="1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stratejiler</a:t>
              </a:r>
              <a:r>
                <a:rPr lang="en-US" sz="2048" spc="-91" dirty="0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, </a:t>
              </a:r>
              <a:r>
                <a:rPr lang="en-US" sz="2048" spc="-91" dirty="0" err="1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hayatta</a:t>
              </a:r>
              <a:r>
                <a:rPr lang="en-US" sz="2048" spc="-91" dirty="0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 </a:t>
              </a:r>
              <a:r>
                <a:rPr lang="en-US" sz="2048" spc="-91" dirty="0" err="1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kalma</a:t>
              </a:r>
              <a:r>
                <a:rPr lang="en-US" sz="2048" spc="-91" dirty="0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 </a:t>
              </a:r>
              <a:r>
                <a:rPr lang="en-US" sz="2048" spc="-91" dirty="0" err="1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şansını</a:t>
              </a:r>
              <a:r>
                <a:rPr lang="en-US" sz="2048" spc="-91" dirty="0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 </a:t>
              </a:r>
              <a:r>
                <a:rPr lang="en-US" sz="2048" spc="-91" dirty="0" err="1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artırır</a:t>
              </a:r>
              <a:r>
                <a:rPr lang="en-US" sz="2048" spc="-91" dirty="0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. </a:t>
              </a:r>
              <a:r>
                <a:rPr lang="en-US" sz="2048" spc="-91" dirty="0" err="1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Unutulmamalıdır</a:t>
              </a:r>
              <a:r>
                <a:rPr lang="en-US" sz="2048" spc="-91" dirty="0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 ki, </a:t>
              </a:r>
              <a:r>
                <a:rPr lang="en-US" sz="2048" spc="-91" dirty="0" err="1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bilgi</a:t>
              </a:r>
              <a:r>
                <a:rPr lang="en-US" sz="2048" spc="-91" dirty="0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 </a:t>
              </a:r>
              <a:r>
                <a:rPr lang="en-US" sz="2048" spc="-91" dirty="0" err="1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güçtür</a:t>
              </a:r>
              <a:r>
                <a:rPr lang="en-US" sz="2048" spc="-91" dirty="0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097924" y="3304362"/>
            <a:ext cx="2798676" cy="939311"/>
            <a:chOff x="0" y="0"/>
            <a:chExt cx="2777313" cy="125241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777313" cy="1252414"/>
            </a:xfrm>
            <a:custGeom>
              <a:avLst/>
              <a:gdLst/>
              <a:ahLst/>
              <a:cxnLst/>
              <a:rect l="l" t="t" r="r" b="b"/>
              <a:pathLst>
                <a:path w="2777313" h="1252414">
                  <a:moveTo>
                    <a:pt x="0" y="0"/>
                  </a:moveTo>
                  <a:lnTo>
                    <a:pt x="2777313" y="0"/>
                  </a:lnTo>
                  <a:lnTo>
                    <a:pt x="2777313" y="1252414"/>
                  </a:lnTo>
                  <a:lnTo>
                    <a:pt x="0" y="12524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2777313" cy="126193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7196"/>
                </a:lnSpc>
              </a:pPr>
              <a:r>
                <a:rPr lang="en-US" sz="5996" b="1" spc="109" dirty="0" err="1">
                  <a:solidFill>
                    <a:srgbClr val="DA622E"/>
                  </a:solidFill>
                  <a:latin typeface="Cambria"/>
                  <a:ea typeface="Cambria"/>
                  <a:cs typeface="Cambria"/>
                  <a:sym typeface="Cambria"/>
                </a:rPr>
                <a:t>Sonuç</a:t>
              </a:r>
              <a:endParaRPr lang="en-US" sz="5996" b="1" spc="109" dirty="0">
                <a:solidFill>
                  <a:srgbClr val="DA622E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693"/>
            <a:ext cx="18278480" cy="10281645"/>
            <a:chOff x="0" y="0"/>
            <a:chExt cx="24371307" cy="1370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1300" cy="13708887"/>
            </a:xfrm>
            <a:custGeom>
              <a:avLst/>
              <a:gdLst/>
              <a:ahLst/>
              <a:cxnLst/>
              <a:rect l="l" t="t" r="r" b="b"/>
              <a:pathLst>
                <a:path w="24371300" h="13708887">
                  <a:moveTo>
                    <a:pt x="24371300" y="0"/>
                  </a:moveTo>
                  <a:lnTo>
                    <a:pt x="0" y="0"/>
                  </a:lnTo>
                  <a:lnTo>
                    <a:pt x="0" y="13708887"/>
                  </a:lnTo>
                  <a:lnTo>
                    <a:pt x="24371300" y="13708887"/>
                  </a:lnTo>
                  <a:lnTo>
                    <a:pt x="24371300" y="0"/>
                  </a:lnTo>
                  <a:close/>
                </a:path>
              </a:pathLst>
            </a:custGeom>
            <a:solidFill>
              <a:srgbClr val="FDFCF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49222" y="8953917"/>
            <a:ext cx="573107" cy="571837"/>
            <a:chOff x="0" y="0"/>
            <a:chExt cx="764142" cy="7624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3651" cy="761746"/>
            </a:xfrm>
            <a:custGeom>
              <a:avLst/>
              <a:gdLst/>
              <a:ahLst/>
              <a:cxnLst/>
              <a:rect l="l" t="t" r="r" b="b"/>
              <a:pathLst>
                <a:path w="763651" h="761746">
                  <a:moveTo>
                    <a:pt x="436499" y="0"/>
                  </a:moveTo>
                  <a:lnTo>
                    <a:pt x="328041" y="0"/>
                  </a:lnTo>
                  <a:lnTo>
                    <a:pt x="328041" y="249428"/>
                  </a:lnTo>
                  <a:lnTo>
                    <a:pt x="150622" y="72898"/>
                  </a:lnTo>
                  <a:lnTo>
                    <a:pt x="73914" y="149733"/>
                  </a:lnTo>
                  <a:lnTo>
                    <a:pt x="250444" y="326263"/>
                  </a:lnTo>
                  <a:lnTo>
                    <a:pt x="0" y="326263"/>
                  </a:lnTo>
                  <a:lnTo>
                    <a:pt x="0" y="434721"/>
                  </a:lnTo>
                  <a:lnTo>
                    <a:pt x="250317" y="434721"/>
                  </a:lnTo>
                  <a:lnTo>
                    <a:pt x="73914" y="611124"/>
                  </a:lnTo>
                  <a:lnTo>
                    <a:pt x="150622" y="687832"/>
                  </a:lnTo>
                  <a:lnTo>
                    <a:pt x="328041" y="511302"/>
                  </a:lnTo>
                  <a:lnTo>
                    <a:pt x="328041" y="761746"/>
                  </a:lnTo>
                  <a:lnTo>
                    <a:pt x="436499" y="761746"/>
                  </a:lnTo>
                  <a:lnTo>
                    <a:pt x="436499" y="511429"/>
                  </a:lnTo>
                  <a:lnTo>
                    <a:pt x="613918" y="687959"/>
                  </a:lnTo>
                  <a:lnTo>
                    <a:pt x="690626" y="611251"/>
                  </a:lnTo>
                  <a:lnTo>
                    <a:pt x="514096" y="434721"/>
                  </a:lnTo>
                  <a:lnTo>
                    <a:pt x="763651" y="434721"/>
                  </a:lnTo>
                  <a:lnTo>
                    <a:pt x="763651" y="326263"/>
                  </a:lnTo>
                  <a:lnTo>
                    <a:pt x="514223" y="326263"/>
                  </a:lnTo>
                  <a:lnTo>
                    <a:pt x="690753" y="149733"/>
                  </a:lnTo>
                  <a:lnTo>
                    <a:pt x="614045" y="73025"/>
                  </a:lnTo>
                  <a:lnTo>
                    <a:pt x="436626" y="249555"/>
                  </a:lnTo>
                  <a:lnTo>
                    <a:pt x="436626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9294467" y="8089472"/>
            <a:ext cx="271639" cy="1729474"/>
          </a:xfrm>
          <a:custGeom>
            <a:avLst/>
            <a:gdLst/>
            <a:ahLst/>
            <a:cxnLst/>
            <a:rect l="l" t="t" r="r" b="b"/>
            <a:pathLst>
              <a:path w="271639" h="1729474">
                <a:moveTo>
                  <a:pt x="0" y="0"/>
                </a:moveTo>
                <a:lnTo>
                  <a:pt x="271639" y="0"/>
                </a:lnTo>
                <a:lnTo>
                  <a:pt x="271639" y="1729474"/>
                </a:lnTo>
                <a:lnTo>
                  <a:pt x="0" y="1729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669367" y="8089472"/>
            <a:ext cx="271639" cy="1729474"/>
          </a:xfrm>
          <a:custGeom>
            <a:avLst/>
            <a:gdLst/>
            <a:ahLst/>
            <a:cxnLst/>
            <a:rect l="l" t="t" r="r" b="b"/>
            <a:pathLst>
              <a:path w="271639" h="1729474">
                <a:moveTo>
                  <a:pt x="0" y="0"/>
                </a:moveTo>
                <a:lnTo>
                  <a:pt x="271638" y="0"/>
                </a:lnTo>
                <a:lnTo>
                  <a:pt x="271638" y="1729474"/>
                </a:lnTo>
                <a:lnTo>
                  <a:pt x="0" y="1729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66019" y="148512"/>
            <a:ext cx="769219" cy="769219"/>
          </a:xfrm>
          <a:custGeom>
            <a:avLst/>
            <a:gdLst/>
            <a:ahLst/>
            <a:cxnLst/>
            <a:rect l="l" t="t" r="r" b="b"/>
            <a:pathLst>
              <a:path w="769219" h="769219">
                <a:moveTo>
                  <a:pt x="0" y="0"/>
                </a:moveTo>
                <a:lnTo>
                  <a:pt x="769220" y="0"/>
                </a:lnTo>
                <a:lnTo>
                  <a:pt x="769220" y="769219"/>
                </a:lnTo>
                <a:lnTo>
                  <a:pt x="0" y="7692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406091" y="580583"/>
            <a:ext cx="333201" cy="333201"/>
            <a:chOff x="0" y="0"/>
            <a:chExt cx="444269" cy="44426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44246" cy="444246"/>
            </a:xfrm>
            <a:custGeom>
              <a:avLst/>
              <a:gdLst/>
              <a:ahLst/>
              <a:cxnLst/>
              <a:rect l="l" t="t" r="r" b="b"/>
              <a:pathLst>
                <a:path w="444246" h="444246">
                  <a:moveTo>
                    <a:pt x="444246" y="191897"/>
                  </a:moveTo>
                  <a:lnTo>
                    <a:pt x="256159" y="191897"/>
                  </a:lnTo>
                  <a:lnTo>
                    <a:pt x="256159" y="0"/>
                  </a:lnTo>
                  <a:lnTo>
                    <a:pt x="191897" y="0"/>
                  </a:lnTo>
                  <a:lnTo>
                    <a:pt x="191897" y="191897"/>
                  </a:lnTo>
                  <a:lnTo>
                    <a:pt x="0" y="191897"/>
                  </a:lnTo>
                  <a:lnTo>
                    <a:pt x="0" y="256159"/>
                  </a:lnTo>
                  <a:lnTo>
                    <a:pt x="191897" y="256159"/>
                  </a:lnTo>
                  <a:lnTo>
                    <a:pt x="191897" y="444246"/>
                  </a:lnTo>
                  <a:lnTo>
                    <a:pt x="256159" y="444246"/>
                  </a:lnTo>
                  <a:lnTo>
                    <a:pt x="256159" y="256159"/>
                  </a:lnTo>
                  <a:lnTo>
                    <a:pt x="444246" y="256159"/>
                  </a:lnTo>
                  <a:lnTo>
                    <a:pt x="444246" y="191897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434115" y="1224437"/>
            <a:ext cx="844745" cy="189766"/>
            <a:chOff x="0" y="0"/>
            <a:chExt cx="1126327" cy="25302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25728" cy="252349"/>
            </a:xfrm>
            <a:custGeom>
              <a:avLst/>
              <a:gdLst/>
              <a:ahLst/>
              <a:cxnLst/>
              <a:rect l="l" t="t" r="r" b="b"/>
              <a:pathLst>
                <a:path w="1125728" h="252349">
                  <a:moveTo>
                    <a:pt x="0" y="0"/>
                  </a:moveTo>
                  <a:lnTo>
                    <a:pt x="0" y="252349"/>
                  </a:lnTo>
                  <a:lnTo>
                    <a:pt x="1125728" y="252349"/>
                  </a:lnTo>
                  <a:lnTo>
                    <a:pt x="11257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434114" y="1620941"/>
            <a:ext cx="844745" cy="189766"/>
            <a:chOff x="0" y="0"/>
            <a:chExt cx="1126327" cy="25302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25728" cy="252349"/>
            </a:xfrm>
            <a:custGeom>
              <a:avLst/>
              <a:gdLst/>
              <a:ahLst/>
              <a:cxnLst/>
              <a:rect l="l" t="t" r="r" b="b"/>
              <a:pathLst>
                <a:path w="1125728" h="252349">
                  <a:moveTo>
                    <a:pt x="1125728" y="0"/>
                  </a:moveTo>
                  <a:lnTo>
                    <a:pt x="0" y="0"/>
                  </a:lnTo>
                  <a:lnTo>
                    <a:pt x="0" y="252349"/>
                  </a:lnTo>
                  <a:lnTo>
                    <a:pt x="1125728" y="252349"/>
                  </a:lnTo>
                  <a:lnTo>
                    <a:pt x="1125728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7434114" y="2017431"/>
            <a:ext cx="844745" cy="189766"/>
            <a:chOff x="0" y="0"/>
            <a:chExt cx="1126327" cy="25302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25728" cy="252349"/>
            </a:xfrm>
            <a:custGeom>
              <a:avLst/>
              <a:gdLst/>
              <a:ahLst/>
              <a:cxnLst/>
              <a:rect l="l" t="t" r="r" b="b"/>
              <a:pathLst>
                <a:path w="1125728" h="252349">
                  <a:moveTo>
                    <a:pt x="1125728" y="0"/>
                  </a:moveTo>
                  <a:lnTo>
                    <a:pt x="0" y="0"/>
                  </a:lnTo>
                  <a:lnTo>
                    <a:pt x="0" y="252349"/>
                  </a:lnTo>
                  <a:lnTo>
                    <a:pt x="1125728" y="252349"/>
                  </a:lnTo>
                  <a:lnTo>
                    <a:pt x="1125728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434114" y="2413918"/>
            <a:ext cx="844745" cy="189766"/>
            <a:chOff x="0" y="0"/>
            <a:chExt cx="1126327" cy="25302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25728" cy="252349"/>
            </a:xfrm>
            <a:custGeom>
              <a:avLst/>
              <a:gdLst/>
              <a:ahLst/>
              <a:cxnLst/>
              <a:rect l="l" t="t" r="r" b="b"/>
              <a:pathLst>
                <a:path w="1125728" h="252349">
                  <a:moveTo>
                    <a:pt x="1125728" y="0"/>
                  </a:moveTo>
                  <a:lnTo>
                    <a:pt x="0" y="0"/>
                  </a:lnTo>
                  <a:lnTo>
                    <a:pt x="0" y="252349"/>
                  </a:lnTo>
                  <a:lnTo>
                    <a:pt x="1125728" y="252349"/>
                  </a:lnTo>
                  <a:lnTo>
                    <a:pt x="1125728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7434114" y="2810413"/>
            <a:ext cx="844745" cy="189766"/>
            <a:chOff x="0" y="0"/>
            <a:chExt cx="1126327" cy="25302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25728" cy="252349"/>
            </a:xfrm>
            <a:custGeom>
              <a:avLst/>
              <a:gdLst/>
              <a:ahLst/>
              <a:cxnLst/>
              <a:rect l="l" t="t" r="r" b="b"/>
              <a:pathLst>
                <a:path w="1125728" h="252349">
                  <a:moveTo>
                    <a:pt x="1125728" y="0"/>
                  </a:moveTo>
                  <a:lnTo>
                    <a:pt x="0" y="0"/>
                  </a:lnTo>
                  <a:lnTo>
                    <a:pt x="0" y="252349"/>
                  </a:lnTo>
                  <a:lnTo>
                    <a:pt x="1125728" y="252349"/>
                  </a:lnTo>
                  <a:lnTo>
                    <a:pt x="1125728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7434114" y="3205469"/>
            <a:ext cx="844745" cy="189766"/>
            <a:chOff x="0" y="0"/>
            <a:chExt cx="1126327" cy="25302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25728" cy="252349"/>
            </a:xfrm>
            <a:custGeom>
              <a:avLst/>
              <a:gdLst/>
              <a:ahLst/>
              <a:cxnLst/>
              <a:rect l="l" t="t" r="r" b="b"/>
              <a:pathLst>
                <a:path w="1125728" h="252349">
                  <a:moveTo>
                    <a:pt x="1125728" y="0"/>
                  </a:moveTo>
                  <a:lnTo>
                    <a:pt x="0" y="0"/>
                  </a:lnTo>
                  <a:lnTo>
                    <a:pt x="0" y="252349"/>
                  </a:lnTo>
                  <a:lnTo>
                    <a:pt x="1125728" y="252349"/>
                  </a:lnTo>
                  <a:lnTo>
                    <a:pt x="1125728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</p:grpSp>
      <p:sp>
        <p:nvSpPr>
          <p:cNvPr id="23" name="Freeform 23"/>
          <p:cNvSpPr/>
          <p:nvPr/>
        </p:nvSpPr>
        <p:spPr>
          <a:xfrm>
            <a:off x="17203731" y="7956012"/>
            <a:ext cx="686712" cy="686712"/>
          </a:xfrm>
          <a:custGeom>
            <a:avLst/>
            <a:gdLst/>
            <a:ahLst/>
            <a:cxnLst/>
            <a:rect l="l" t="t" r="r" b="b"/>
            <a:pathLst>
              <a:path w="686712" h="686712">
                <a:moveTo>
                  <a:pt x="0" y="0"/>
                </a:moveTo>
                <a:lnTo>
                  <a:pt x="686712" y="0"/>
                </a:lnTo>
                <a:lnTo>
                  <a:pt x="686712" y="686713"/>
                </a:lnTo>
                <a:lnTo>
                  <a:pt x="0" y="6867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593705" y="1325247"/>
            <a:ext cx="1602541" cy="939311"/>
          </a:xfrm>
          <a:custGeom>
            <a:avLst/>
            <a:gdLst/>
            <a:ahLst/>
            <a:cxnLst/>
            <a:rect l="l" t="t" r="r" b="b"/>
            <a:pathLst>
              <a:path w="2136721" h="1252414">
                <a:moveTo>
                  <a:pt x="0" y="0"/>
                </a:moveTo>
                <a:lnTo>
                  <a:pt x="2136721" y="0"/>
                </a:lnTo>
                <a:lnTo>
                  <a:pt x="2136721" y="1252414"/>
                </a:lnTo>
                <a:lnTo>
                  <a:pt x="0" y="125241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</p:sp>
      <p:grpSp>
        <p:nvGrpSpPr>
          <p:cNvPr id="27" name="Group 27"/>
          <p:cNvGrpSpPr/>
          <p:nvPr/>
        </p:nvGrpSpPr>
        <p:grpSpPr>
          <a:xfrm>
            <a:off x="1422328" y="3502036"/>
            <a:ext cx="6474263" cy="3018572"/>
            <a:chOff x="0" y="0"/>
            <a:chExt cx="8632351" cy="402476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632351" cy="4024763"/>
            </a:xfrm>
            <a:custGeom>
              <a:avLst/>
              <a:gdLst/>
              <a:ahLst/>
              <a:cxnLst/>
              <a:rect l="l" t="t" r="r" b="b"/>
              <a:pathLst>
                <a:path w="8632351" h="4024763">
                  <a:moveTo>
                    <a:pt x="0" y="0"/>
                  </a:moveTo>
                  <a:lnTo>
                    <a:pt x="8632351" y="0"/>
                  </a:lnTo>
                  <a:lnTo>
                    <a:pt x="8632351" y="4024763"/>
                  </a:lnTo>
                  <a:lnTo>
                    <a:pt x="0" y="40247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8632351" cy="403428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2788"/>
                </a:lnSpc>
              </a:pPr>
              <a:r>
                <a:rPr lang="en-US" sz="2298" b="1" spc="-4">
                  <a:solidFill>
                    <a:srgbClr val="882E06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Deprem</a:t>
              </a:r>
              <a:r>
                <a:rPr lang="en-US" sz="2298" spc="-4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, doğal afetler arasında en yıkıcı olanlardan biridir. </a:t>
              </a:r>
            </a:p>
            <a:p>
              <a:pPr algn="just">
                <a:lnSpc>
                  <a:spcPts val="2788"/>
                </a:lnSpc>
              </a:pPr>
              <a:endParaRPr lang="en-US" sz="2298" spc="-4">
                <a:solidFill>
                  <a:srgbClr val="882E06"/>
                </a:solidFill>
                <a:latin typeface="DejaVu Sans Light"/>
                <a:ea typeface="DejaVu Sans Light"/>
                <a:cs typeface="DejaVu Sans Light"/>
                <a:sym typeface="DejaVu Sans Light"/>
              </a:endParaRPr>
            </a:p>
            <a:p>
              <a:pPr algn="just">
                <a:lnSpc>
                  <a:spcPts val="2788"/>
                </a:lnSpc>
              </a:pPr>
              <a:r>
                <a:rPr lang="en-US" sz="2298" spc="-6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Öğrencilerin bu tür acil durumlarda nasıl</a:t>
              </a:r>
              <a:r>
                <a:rPr lang="en-US" sz="2298" b="1" spc="-6">
                  <a:solidFill>
                    <a:srgbClr val="882E06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 güvende</a:t>
              </a:r>
              <a:r>
                <a:rPr lang="en-US" sz="2298" spc="-6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	kalacaklarını bilmesi kritik öneme sahiptir. Bu sunumda, deprem anında alınması gereken önlemler ve hayatta kalma stratejileri üzerinde durulacaktır.</a:t>
              </a:r>
            </a:p>
          </p:txBody>
        </p:sp>
      </p:grpSp>
      <p:sp>
        <p:nvSpPr>
          <p:cNvPr id="30" name="Freeform 30"/>
          <p:cNvSpPr/>
          <p:nvPr/>
        </p:nvSpPr>
        <p:spPr>
          <a:xfrm>
            <a:off x="10581404" y="5774085"/>
            <a:ext cx="5631022" cy="3751669"/>
          </a:xfrm>
          <a:custGeom>
            <a:avLst/>
            <a:gdLst/>
            <a:ahLst/>
            <a:cxnLst/>
            <a:rect l="l" t="t" r="r" b="b"/>
            <a:pathLst>
              <a:path w="5631022" h="3751669">
                <a:moveTo>
                  <a:pt x="0" y="0"/>
                </a:moveTo>
                <a:lnTo>
                  <a:pt x="5631022" y="0"/>
                </a:lnTo>
                <a:lnTo>
                  <a:pt x="5631022" y="3751669"/>
                </a:lnTo>
                <a:lnTo>
                  <a:pt x="0" y="37516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0581404" y="1501044"/>
            <a:ext cx="5686129" cy="3788383"/>
          </a:xfrm>
          <a:custGeom>
            <a:avLst/>
            <a:gdLst/>
            <a:ahLst/>
            <a:cxnLst/>
            <a:rect l="l" t="t" r="r" b="b"/>
            <a:pathLst>
              <a:path w="5686129" h="3788383">
                <a:moveTo>
                  <a:pt x="0" y="0"/>
                </a:moveTo>
                <a:lnTo>
                  <a:pt x="5686129" y="0"/>
                </a:lnTo>
                <a:lnTo>
                  <a:pt x="5686129" y="3788383"/>
                </a:lnTo>
                <a:lnTo>
                  <a:pt x="0" y="37883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1422328" y="2046838"/>
            <a:ext cx="1948011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6"/>
              </a:lnSpc>
              <a:spcBef>
                <a:spcPct val="0"/>
              </a:spcBef>
            </a:pPr>
            <a:r>
              <a:rPr lang="en-US" sz="5996" b="1" spc="44">
                <a:solidFill>
                  <a:srgbClr val="DA622E"/>
                </a:solidFill>
                <a:latin typeface="Cambria Bold"/>
                <a:ea typeface="Cambria Bold"/>
                <a:cs typeface="Cambria Bold"/>
                <a:sym typeface="Cambria Bold"/>
              </a:rPr>
              <a:t>GİRİŞ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693"/>
            <a:ext cx="18278480" cy="10281645"/>
            <a:chOff x="0" y="0"/>
            <a:chExt cx="24371307" cy="1370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1300" cy="13708887"/>
            </a:xfrm>
            <a:custGeom>
              <a:avLst/>
              <a:gdLst/>
              <a:ahLst/>
              <a:cxnLst/>
              <a:rect l="l" t="t" r="r" b="b"/>
              <a:pathLst>
                <a:path w="24371300" h="13708887">
                  <a:moveTo>
                    <a:pt x="24371300" y="0"/>
                  </a:moveTo>
                  <a:lnTo>
                    <a:pt x="0" y="0"/>
                  </a:lnTo>
                  <a:lnTo>
                    <a:pt x="0" y="13708887"/>
                  </a:lnTo>
                  <a:lnTo>
                    <a:pt x="24371300" y="13708887"/>
                  </a:lnTo>
                  <a:lnTo>
                    <a:pt x="24371300" y="0"/>
                  </a:lnTo>
                  <a:close/>
                </a:path>
              </a:pathLst>
            </a:custGeom>
            <a:solidFill>
              <a:srgbClr val="FDFCF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4785" y="8701000"/>
            <a:ext cx="333201" cy="333201"/>
            <a:chOff x="0" y="0"/>
            <a:chExt cx="444269" cy="44426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4246" cy="444246"/>
            </a:xfrm>
            <a:custGeom>
              <a:avLst/>
              <a:gdLst/>
              <a:ahLst/>
              <a:cxnLst/>
              <a:rect l="l" t="t" r="r" b="b"/>
              <a:pathLst>
                <a:path w="444246" h="444246">
                  <a:moveTo>
                    <a:pt x="444246" y="191897"/>
                  </a:moveTo>
                  <a:lnTo>
                    <a:pt x="256159" y="191897"/>
                  </a:lnTo>
                  <a:lnTo>
                    <a:pt x="256159" y="0"/>
                  </a:lnTo>
                  <a:lnTo>
                    <a:pt x="191897" y="0"/>
                  </a:lnTo>
                  <a:lnTo>
                    <a:pt x="191897" y="191897"/>
                  </a:lnTo>
                  <a:lnTo>
                    <a:pt x="0" y="191897"/>
                  </a:lnTo>
                  <a:lnTo>
                    <a:pt x="0" y="256159"/>
                  </a:lnTo>
                  <a:lnTo>
                    <a:pt x="191897" y="256159"/>
                  </a:lnTo>
                  <a:lnTo>
                    <a:pt x="191897" y="444246"/>
                  </a:lnTo>
                  <a:lnTo>
                    <a:pt x="256159" y="444246"/>
                  </a:lnTo>
                  <a:lnTo>
                    <a:pt x="256159" y="256159"/>
                  </a:lnTo>
                  <a:lnTo>
                    <a:pt x="444246" y="256159"/>
                  </a:lnTo>
                  <a:lnTo>
                    <a:pt x="444246" y="191897"/>
                  </a:lnTo>
                  <a:close/>
                </a:path>
              </a:pathLst>
            </a:custGeom>
            <a:solidFill>
              <a:srgbClr val="FFA900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834763" y="9519921"/>
            <a:ext cx="599763" cy="599763"/>
          </a:xfrm>
          <a:custGeom>
            <a:avLst/>
            <a:gdLst/>
            <a:ahLst/>
            <a:cxnLst/>
            <a:rect l="l" t="t" r="r" b="b"/>
            <a:pathLst>
              <a:path w="599763" h="599763">
                <a:moveTo>
                  <a:pt x="0" y="0"/>
                </a:moveTo>
                <a:lnTo>
                  <a:pt x="599763" y="0"/>
                </a:lnTo>
                <a:lnTo>
                  <a:pt x="599763" y="599762"/>
                </a:lnTo>
                <a:lnTo>
                  <a:pt x="0" y="5997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87158" y="9274526"/>
            <a:ext cx="333201" cy="333201"/>
          </a:xfrm>
          <a:custGeom>
            <a:avLst/>
            <a:gdLst/>
            <a:ahLst/>
            <a:cxnLst/>
            <a:rect l="l" t="t" r="r" b="b"/>
            <a:pathLst>
              <a:path w="333201" h="333201">
                <a:moveTo>
                  <a:pt x="0" y="0"/>
                </a:moveTo>
                <a:lnTo>
                  <a:pt x="333202" y="0"/>
                </a:lnTo>
                <a:lnTo>
                  <a:pt x="333202" y="333201"/>
                </a:lnTo>
                <a:lnTo>
                  <a:pt x="0" y="3332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849116" y="0"/>
            <a:ext cx="2267039" cy="948831"/>
          </a:xfrm>
          <a:custGeom>
            <a:avLst/>
            <a:gdLst/>
            <a:ahLst/>
            <a:cxnLst/>
            <a:rect l="l" t="t" r="r" b="b"/>
            <a:pathLst>
              <a:path w="2267039" h="948831">
                <a:moveTo>
                  <a:pt x="0" y="0"/>
                </a:moveTo>
                <a:lnTo>
                  <a:pt x="2267040" y="0"/>
                </a:lnTo>
                <a:lnTo>
                  <a:pt x="2267040" y="948831"/>
                </a:lnTo>
                <a:lnTo>
                  <a:pt x="0" y="9488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598833" y="1773742"/>
            <a:ext cx="5665371" cy="939311"/>
            <a:chOff x="0" y="0"/>
            <a:chExt cx="6711418" cy="12524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711417" cy="1252414"/>
            </a:xfrm>
            <a:custGeom>
              <a:avLst/>
              <a:gdLst/>
              <a:ahLst/>
              <a:cxnLst/>
              <a:rect l="l" t="t" r="r" b="b"/>
              <a:pathLst>
                <a:path w="6711417" h="1252414">
                  <a:moveTo>
                    <a:pt x="0" y="0"/>
                  </a:moveTo>
                  <a:lnTo>
                    <a:pt x="6711417" y="0"/>
                  </a:lnTo>
                  <a:lnTo>
                    <a:pt x="6711417" y="1252414"/>
                  </a:lnTo>
                  <a:lnTo>
                    <a:pt x="0" y="12524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6711418" cy="126193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7196"/>
                </a:lnSpc>
              </a:pPr>
              <a:r>
                <a:rPr lang="en-US" sz="5996" b="1" spc="54" dirty="0" err="1">
                  <a:solidFill>
                    <a:srgbClr val="DA622E"/>
                  </a:solidFill>
                  <a:latin typeface="Cambria"/>
                  <a:ea typeface="Cambria"/>
                  <a:cs typeface="Cambria"/>
                  <a:sym typeface="Cambria"/>
                </a:rPr>
                <a:t>Deprem</a:t>
              </a:r>
              <a:r>
                <a:rPr lang="en-US" sz="5996" b="1" spc="54" dirty="0">
                  <a:solidFill>
                    <a:srgbClr val="DA622E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5996" b="1" spc="54" dirty="0" err="1">
                  <a:solidFill>
                    <a:srgbClr val="DA622E"/>
                  </a:solidFill>
                  <a:latin typeface="Cambria"/>
                  <a:ea typeface="Cambria"/>
                  <a:cs typeface="Cambria"/>
                  <a:sym typeface="Cambria"/>
                </a:rPr>
                <a:t>Nedir</a:t>
              </a:r>
              <a:r>
                <a:rPr lang="en-US" sz="5996" b="1" spc="54" dirty="0">
                  <a:solidFill>
                    <a:srgbClr val="DA622E"/>
                  </a:solidFill>
                  <a:latin typeface="Cambria"/>
                  <a:ea typeface="Cambria"/>
                  <a:cs typeface="Cambria"/>
                  <a:sym typeface="Cambria"/>
                </a:rPr>
                <a:t>?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01807" y="3091223"/>
            <a:ext cx="6855087" cy="3681080"/>
            <a:chOff x="0" y="0"/>
            <a:chExt cx="7557644" cy="40583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557644" cy="4058343"/>
            </a:xfrm>
            <a:custGeom>
              <a:avLst/>
              <a:gdLst/>
              <a:ahLst/>
              <a:cxnLst/>
              <a:rect l="l" t="t" r="r" b="b"/>
              <a:pathLst>
                <a:path w="7557644" h="4058343">
                  <a:moveTo>
                    <a:pt x="0" y="0"/>
                  </a:moveTo>
                  <a:lnTo>
                    <a:pt x="7557644" y="0"/>
                  </a:lnTo>
                  <a:lnTo>
                    <a:pt x="7557644" y="4058343"/>
                  </a:lnTo>
                  <a:lnTo>
                    <a:pt x="0" y="40583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7557644" cy="406786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409"/>
                </a:lnSpc>
              </a:pPr>
              <a:r>
                <a:rPr lang="en-US" sz="2848" b="1" spc="-108">
                  <a:solidFill>
                    <a:srgbClr val="882E06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Deprem</a:t>
              </a:r>
              <a:r>
                <a:rPr lang="en-US" sz="2848" spc="-108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, yer kabuğundaki ani hareketlerle oluşan sarsıntılardır. Bu sarsıntılar, binaları ve altyapıyı etkileyebilir.</a:t>
              </a:r>
            </a:p>
            <a:p>
              <a:pPr algn="just">
                <a:lnSpc>
                  <a:spcPts val="3409"/>
                </a:lnSpc>
              </a:pPr>
              <a:r>
                <a:rPr lang="en-US" sz="2848" spc="-108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 </a:t>
              </a:r>
            </a:p>
            <a:p>
              <a:pPr algn="just">
                <a:lnSpc>
                  <a:spcPts val="3411"/>
                </a:lnSpc>
              </a:pPr>
              <a:r>
                <a:rPr lang="en-US" sz="2848" spc="-109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Öğrencilerin deprem hakkında bilgi sahibi olması, </a:t>
              </a:r>
              <a:r>
                <a:rPr lang="en-US" sz="2848" b="1" spc="-109">
                  <a:solidFill>
                    <a:srgbClr val="882E06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hazırlıklı</a:t>
              </a:r>
            </a:p>
            <a:p>
              <a:pPr algn="just">
                <a:lnSpc>
                  <a:spcPts val="3418"/>
                </a:lnSpc>
              </a:pPr>
              <a:r>
                <a:rPr lang="en-US" sz="2848" spc="-135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olmalarını sağlar.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0081343" y="1826071"/>
            <a:ext cx="7149550" cy="6730669"/>
          </a:xfrm>
          <a:custGeom>
            <a:avLst/>
            <a:gdLst/>
            <a:ahLst/>
            <a:cxnLst/>
            <a:rect l="l" t="t" r="r" b="b"/>
            <a:pathLst>
              <a:path w="7149550" h="6730669">
                <a:moveTo>
                  <a:pt x="0" y="0"/>
                </a:moveTo>
                <a:lnTo>
                  <a:pt x="7149551" y="0"/>
                </a:lnTo>
                <a:lnTo>
                  <a:pt x="7149551" y="6730669"/>
                </a:lnTo>
                <a:lnTo>
                  <a:pt x="0" y="67306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1" b="-31"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7883787" y="7984320"/>
            <a:ext cx="573107" cy="571837"/>
            <a:chOff x="0" y="0"/>
            <a:chExt cx="764142" cy="7624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63524" cy="761746"/>
            </a:xfrm>
            <a:custGeom>
              <a:avLst/>
              <a:gdLst/>
              <a:ahLst/>
              <a:cxnLst/>
              <a:rect l="l" t="t" r="r" b="b"/>
              <a:pathLst>
                <a:path w="763524" h="761746">
                  <a:moveTo>
                    <a:pt x="436499" y="0"/>
                  </a:moveTo>
                  <a:lnTo>
                    <a:pt x="328041" y="0"/>
                  </a:lnTo>
                  <a:lnTo>
                    <a:pt x="328041" y="249428"/>
                  </a:lnTo>
                  <a:lnTo>
                    <a:pt x="150622" y="72898"/>
                  </a:lnTo>
                  <a:lnTo>
                    <a:pt x="73914" y="149733"/>
                  </a:lnTo>
                  <a:lnTo>
                    <a:pt x="250444" y="326263"/>
                  </a:lnTo>
                  <a:lnTo>
                    <a:pt x="0" y="326263"/>
                  </a:lnTo>
                  <a:lnTo>
                    <a:pt x="0" y="434721"/>
                  </a:lnTo>
                  <a:lnTo>
                    <a:pt x="250317" y="434721"/>
                  </a:lnTo>
                  <a:lnTo>
                    <a:pt x="73914" y="611124"/>
                  </a:lnTo>
                  <a:lnTo>
                    <a:pt x="150622" y="687832"/>
                  </a:lnTo>
                  <a:lnTo>
                    <a:pt x="328041" y="511302"/>
                  </a:lnTo>
                  <a:lnTo>
                    <a:pt x="328041" y="761746"/>
                  </a:lnTo>
                  <a:lnTo>
                    <a:pt x="436499" y="761746"/>
                  </a:lnTo>
                  <a:lnTo>
                    <a:pt x="436499" y="511429"/>
                  </a:lnTo>
                  <a:lnTo>
                    <a:pt x="613918" y="687959"/>
                  </a:lnTo>
                  <a:lnTo>
                    <a:pt x="690626" y="611251"/>
                  </a:lnTo>
                  <a:lnTo>
                    <a:pt x="514096" y="434721"/>
                  </a:lnTo>
                  <a:lnTo>
                    <a:pt x="763524" y="434721"/>
                  </a:lnTo>
                  <a:lnTo>
                    <a:pt x="763524" y="326263"/>
                  </a:lnTo>
                  <a:lnTo>
                    <a:pt x="514223" y="326263"/>
                  </a:lnTo>
                  <a:lnTo>
                    <a:pt x="690753" y="149733"/>
                  </a:lnTo>
                  <a:lnTo>
                    <a:pt x="614045" y="73025"/>
                  </a:lnTo>
                  <a:lnTo>
                    <a:pt x="436626" y="249555"/>
                  </a:lnTo>
                  <a:lnTo>
                    <a:pt x="436626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sp>
        <p:nvSpPr>
          <p:cNvPr id="18" name="Freeform 18"/>
          <p:cNvSpPr/>
          <p:nvPr/>
        </p:nvSpPr>
        <p:spPr>
          <a:xfrm>
            <a:off x="8017207" y="8964871"/>
            <a:ext cx="1729474" cy="271639"/>
          </a:xfrm>
          <a:custGeom>
            <a:avLst/>
            <a:gdLst/>
            <a:ahLst/>
            <a:cxnLst/>
            <a:rect l="l" t="t" r="r" b="b"/>
            <a:pathLst>
              <a:path w="1729474" h="271639">
                <a:moveTo>
                  <a:pt x="0" y="0"/>
                </a:moveTo>
                <a:lnTo>
                  <a:pt x="1729475" y="0"/>
                </a:lnTo>
                <a:lnTo>
                  <a:pt x="1729475" y="271638"/>
                </a:lnTo>
                <a:lnTo>
                  <a:pt x="0" y="2716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017207" y="9339769"/>
            <a:ext cx="1729474" cy="271639"/>
          </a:xfrm>
          <a:custGeom>
            <a:avLst/>
            <a:gdLst/>
            <a:ahLst/>
            <a:cxnLst/>
            <a:rect l="l" t="t" r="r" b="b"/>
            <a:pathLst>
              <a:path w="1729474" h="271639">
                <a:moveTo>
                  <a:pt x="0" y="0"/>
                </a:moveTo>
                <a:lnTo>
                  <a:pt x="1729475" y="0"/>
                </a:lnTo>
                <a:lnTo>
                  <a:pt x="1729475" y="271638"/>
                </a:lnTo>
                <a:lnTo>
                  <a:pt x="0" y="2716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693"/>
            <a:ext cx="18278480" cy="10281645"/>
            <a:chOff x="0" y="0"/>
            <a:chExt cx="24371307" cy="1370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1300" cy="13708887"/>
            </a:xfrm>
            <a:custGeom>
              <a:avLst/>
              <a:gdLst/>
              <a:ahLst/>
              <a:cxnLst/>
              <a:rect l="l" t="t" r="r" b="b"/>
              <a:pathLst>
                <a:path w="24371300" h="13708887">
                  <a:moveTo>
                    <a:pt x="24371300" y="0"/>
                  </a:moveTo>
                  <a:lnTo>
                    <a:pt x="0" y="0"/>
                  </a:lnTo>
                  <a:lnTo>
                    <a:pt x="0" y="13708887"/>
                  </a:lnTo>
                  <a:lnTo>
                    <a:pt x="24371300" y="13708887"/>
                  </a:lnTo>
                  <a:lnTo>
                    <a:pt x="24371300" y="0"/>
                  </a:lnTo>
                  <a:close/>
                </a:path>
              </a:pathLst>
            </a:custGeom>
            <a:solidFill>
              <a:srgbClr val="FDFCF8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440202" y="1326185"/>
            <a:ext cx="7855304" cy="939311"/>
          </a:xfrm>
          <a:custGeom>
            <a:avLst/>
            <a:gdLst/>
            <a:ahLst/>
            <a:cxnLst/>
            <a:rect l="l" t="t" r="r" b="b"/>
            <a:pathLst>
              <a:path w="10473738" h="1252414">
                <a:moveTo>
                  <a:pt x="0" y="0"/>
                </a:moveTo>
                <a:lnTo>
                  <a:pt x="10473738" y="0"/>
                </a:lnTo>
                <a:lnTo>
                  <a:pt x="10473738" y="1252414"/>
                </a:lnTo>
                <a:lnTo>
                  <a:pt x="0" y="125241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</p:sp>
      <p:grpSp>
        <p:nvGrpSpPr>
          <p:cNvPr id="7" name="Group 7"/>
          <p:cNvGrpSpPr/>
          <p:nvPr/>
        </p:nvGrpSpPr>
        <p:grpSpPr>
          <a:xfrm>
            <a:off x="8440202" y="5539371"/>
            <a:ext cx="8427776" cy="1198707"/>
            <a:chOff x="0" y="0"/>
            <a:chExt cx="11237034" cy="159827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37034" cy="1598276"/>
            </a:xfrm>
            <a:custGeom>
              <a:avLst/>
              <a:gdLst/>
              <a:ahLst/>
              <a:cxnLst/>
              <a:rect l="l" t="t" r="r" b="b"/>
              <a:pathLst>
                <a:path w="11237034" h="1598276">
                  <a:moveTo>
                    <a:pt x="0" y="0"/>
                  </a:moveTo>
                  <a:lnTo>
                    <a:pt x="11237034" y="0"/>
                  </a:lnTo>
                  <a:lnTo>
                    <a:pt x="11237034" y="1598276"/>
                  </a:lnTo>
                  <a:lnTo>
                    <a:pt x="0" y="15982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11237034" cy="160780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2698"/>
                </a:lnSpc>
              </a:pPr>
              <a:r>
                <a:rPr lang="en-US" sz="2248" spc="-91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Öğrencilerin deprem öncesinde	</a:t>
              </a:r>
              <a:r>
                <a:rPr lang="en-US" sz="2248" b="1" spc="-91">
                  <a:solidFill>
                    <a:srgbClr val="882E06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hazırlıklı </a:t>
              </a:r>
              <a:r>
                <a:rPr lang="en-US" sz="2248" spc="-91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olmaları önemlidir. Bu, güvenli alanların belirlenmesi ve acil durum çantalarının hazırlanmasını içerir. Ailelerle birlikte bu hazırlıklar yapılmalıdır.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0" y="184069"/>
            <a:ext cx="598493" cy="1711069"/>
          </a:xfrm>
          <a:custGeom>
            <a:avLst/>
            <a:gdLst/>
            <a:ahLst/>
            <a:cxnLst/>
            <a:rect l="l" t="t" r="r" b="b"/>
            <a:pathLst>
              <a:path w="598493" h="1711069">
                <a:moveTo>
                  <a:pt x="0" y="0"/>
                </a:moveTo>
                <a:lnTo>
                  <a:pt x="598493" y="0"/>
                </a:lnTo>
                <a:lnTo>
                  <a:pt x="598493" y="1711069"/>
                </a:lnTo>
                <a:lnTo>
                  <a:pt x="0" y="1711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394272" y="128699"/>
            <a:ext cx="1884333" cy="399842"/>
          </a:xfrm>
          <a:custGeom>
            <a:avLst/>
            <a:gdLst/>
            <a:ahLst/>
            <a:cxnLst/>
            <a:rect l="l" t="t" r="r" b="b"/>
            <a:pathLst>
              <a:path w="1884333" h="399842">
                <a:moveTo>
                  <a:pt x="0" y="0"/>
                </a:moveTo>
                <a:lnTo>
                  <a:pt x="1884333" y="0"/>
                </a:lnTo>
                <a:lnTo>
                  <a:pt x="1884333" y="399842"/>
                </a:lnTo>
                <a:lnTo>
                  <a:pt x="0" y="3998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394272" y="682054"/>
            <a:ext cx="1884333" cy="399207"/>
          </a:xfrm>
          <a:custGeom>
            <a:avLst/>
            <a:gdLst/>
            <a:ahLst/>
            <a:cxnLst/>
            <a:rect l="l" t="t" r="r" b="b"/>
            <a:pathLst>
              <a:path w="1884333" h="399207">
                <a:moveTo>
                  <a:pt x="0" y="0"/>
                </a:moveTo>
                <a:lnTo>
                  <a:pt x="1884333" y="0"/>
                </a:lnTo>
                <a:lnTo>
                  <a:pt x="1884333" y="399207"/>
                </a:lnTo>
                <a:lnTo>
                  <a:pt x="0" y="3992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3402412" y="743934"/>
            <a:ext cx="675288" cy="675288"/>
            <a:chOff x="0" y="0"/>
            <a:chExt cx="900384" cy="90038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99795" cy="899795"/>
            </a:xfrm>
            <a:custGeom>
              <a:avLst/>
              <a:gdLst/>
              <a:ahLst/>
              <a:cxnLst/>
              <a:rect l="l" t="t" r="r" b="b"/>
              <a:pathLst>
                <a:path w="899795" h="899795">
                  <a:moveTo>
                    <a:pt x="513207" y="0"/>
                  </a:moveTo>
                  <a:lnTo>
                    <a:pt x="385699" y="0"/>
                  </a:lnTo>
                  <a:lnTo>
                    <a:pt x="385699" y="294513"/>
                  </a:lnTo>
                  <a:lnTo>
                    <a:pt x="176530" y="86360"/>
                  </a:lnTo>
                  <a:lnTo>
                    <a:pt x="86360" y="176530"/>
                  </a:lnTo>
                  <a:lnTo>
                    <a:pt x="294513" y="385699"/>
                  </a:lnTo>
                  <a:lnTo>
                    <a:pt x="0" y="385699"/>
                  </a:lnTo>
                  <a:lnTo>
                    <a:pt x="0" y="513207"/>
                  </a:lnTo>
                  <a:lnTo>
                    <a:pt x="294513" y="513207"/>
                  </a:lnTo>
                  <a:lnTo>
                    <a:pt x="86360" y="722376"/>
                  </a:lnTo>
                  <a:lnTo>
                    <a:pt x="176530" y="812546"/>
                  </a:lnTo>
                  <a:lnTo>
                    <a:pt x="385699" y="604393"/>
                  </a:lnTo>
                  <a:lnTo>
                    <a:pt x="385699" y="899795"/>
                  </a:lnTo>
                  <a:lnTo>
                    <a:pt x="513207" y="899795"/>
                  </a:lnTo>
                  <a:lnTo>
                    <a:pt x="513207" y="604393"/>
                  </a:lnTo>
                  <a:lnTo>
                    <a:pt x="722376" y="812546"/>
                  </a:lnTo>
                  <a:lnTo>
                    <a:pt x="812546" y="722376"/>
                  </a:lnTo>
                  <a:lnTo>
                    <a:pt x="604393" y="513207"/>
                  </a:lnTo>
                  <a:lnTo>
                    <a:pt x="899795" y="513207"/>
                  </a:lnTo>
                  <a:lnTo>
                    <a:pt x="899795" y="385699"/>
                  </a:lnTo>
                  <a:lnTo>
                    <a:pt x="604393" y="385699"/>
                  </a:lnTo>
                  <a:lnTo>
                    <a:pt x="812546" y="176530"/>
                  </a:lnTo>
                  <a:lnTo>
                    <a:pt x="722376" y="86360"/>
                  </a:lnTo>
                  <a:lnTo>
                    <a:pt x="513207" y="294513"/>
                  </a:lnTo>
                  <a:lnTo>
                    <a:pt x="513207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4222940" y="9378597"/>
            <a:ext cx="189766" cy="903135"/>
            <a:chOff x="0" y="0"/>
            <a:chExt cx="253022" cy="120417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2349" cy="1204087"/>
            </a:xfrm>
            <a:custGeom>
              <a:avLst/>
              <a:gdLst/>
              <a:ahLst/>
              <a:cxnLst/>
              <a:rect l="l" t="t" r="r" b="b"/>
              <a:pathLst>
                <a:path w="252349" h="1204087">
                  <a:moveTo>
                    <a:pt x="252349" y="0"/>
                  </a:moveTo>
                  <a:lnTo>
                    <a:pt x="0" y="0"/>
                  </a:lnTo>
                  <a:lnTo>
                    <a:pt x="0" y="1204087"/>
                  </a:lnTo>
                  <a:lnTo>
                    <a:pt x="252349" y="1204087"/>
                  </a:lnTo>
                  <a:lnTo>
                    <a:pt x="252349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4619356" y="9378597"/>
            <a:ext cx="189766" cy="903135"/>
            <a:chOff x="0" y="0"/>
            <a:chExt cx="253022" cy="120417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52349" cy="1204087"/>
            </a:xfrm>
            <a:custGeom>
              <a:avLst/>
              <a:gdLst/>
              <a:ahLst/>
              <a:cxnLst/>
              <a:rect l="l" t="t" r="r" b="b"/>
              <a:pathLst>
                <a:path w="252349" h="1204087">
                  <a:moveTo>
                    <a:pt x="252349" y="0"/>
                  </a:moveTo>
                  <a:lnTo>
                    <a:pt x="0" y="0"/>
                  </a:lnTo>
                  <a:lnTo>
                    <a:pt x="0" y="1204087"/>
                  </a:lnTo>
                  <a:lnTo>
                    <a:pt x="252349" y="1204087"/>
                  </a:lnTo>
                  <a:lnTo>
                    <a:pt x="252349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5015897" y="9378597"/>
            <a:ext cx="189766" cy="903135"/>
            <a:chOff x="0" y="0"/>
            <a:chExt cx="253022" cy="120417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52349" cy="1204087"/>
            </a:xfrm>
            <a:custGeom>
              <a:avLst/>
              <a:gdLst/>
              <a:ahLst/>
              <a:cxnLst/>
              <a:rect l="l" t="t" r="r" b="b"/>
              <a:pathLst>
                <a:path w="252349" h="1204087">
                  <a:moveTo>
                    <a:pt x="252349" y="0"/>
                  </a:moveTo>
                  <a:lnTo>
                    <a:pt x="0" y="0"/>
                  </a:lnTo>
                  <a:lnTo>
                    <a:pt x="0" y="1204087"/>
                  </a:lnTo>
                  <a:lnTo>
                    <a:pt x="252349" y="1204087"/>
                  </a:lnTo>
                  <a:lnTo>
                    <a:pt x="252349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5412312" y="9378597"/>
            <a:ext cx="189766" cy="903135"/>
            <a:chOff x="0" y="0"/>
            <a:chExt cx="253022" cy="120417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52349" cy="1204087"/>
            </a:xfrm>
            <a:custGeom>
              <a:avLst/>
              <a:gdLst/>
              <a:ahLst/>
              <a:cxnLst/>
              <a:rect l="l" t="t" r="r" b="b"/>
              <a:pathLst>
                <a:path w="252349" h="1204087">
                  <a:moveTo>
                    <a:pt x="252349" y="0"/>
                  </a:moveTo>
                  <a:lnTo>
                    <a:pt x="0" y="0"/>
                  </a:lnTo>
                  <a:lnTo>
                    <a:pt x="0" y="1204087"/>
                  </a:lnTo>
                  <a:lnTo>
                    <a:pt x="252349" y="1204087"/>
                  </a:lnTo>
                  <a:lnTo>
                    <a:pt x="252349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5808853" y="9378597"/>
            <a:ext cx="189766" cy="903135"/>
            <a:chOff x="0" y="0"/>
            <a:chExt cx="253022" cy="120417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52349" cy="1204087"/>
            </a:xfrm>
            <a:custGeom>
              <a:avLst/>
              <a:gdLst/>
              <a:ahLst/>
              <a:cxnLst/>
              <a:rect l="l" t="t" r="r" b="b"/>
              <a:pathLst>
                <a:path w="252349" h="1204087">
                  <a:moveTo>
                    <a:pt x="252349" y="0"/>
                  </a:moveTo>
                  <a:lnTo>
                    <a:pt x="0" y="0"/>
                  </a:lnTo>
                  <a:lnTo>
                    <a:pt x="0" y="1204087"/>
                  </a:lnTo>
                  <a:lnTo>
                    <a:pt x="252349" y="1204087"/>
                  </a:lnTo>
                  <a:lnTo>
                    <a:pt x="252349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6203871" y="9378597"/>
            <a:ext cx="189766" cy="903135"/>
            <a:chOff x="0" y="0"/>
            <a:chExt cx="253022" cy="120417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52349" cy="1204087"/>
            </a:xfrm>
            <a:custGeom>
              <a:avLst/>
              <a:gdLst/>
              <a:ahLst/>
              <a:cxnLst/>
              <a:rect l="l" t="t" r="r" b="b"/>
              <a:pathLst>
                <a:path w="252349" h="1204087">
                  <a:moveTo>
                    <a:pt x="252349" y="0"/>
                  </a:moveTo>
                  <a:lnTo>
                    <a:pt x="0" y="0"/>
                  </a:lnTo>
                  <a:lnTo>
                    <a:pt x="0" y="1204087"/>
                  </a:lnTo>
                  <a:lnTo>
                    <a:pt x="252349" y="1204087"/>
                  </a:lnTo>
                  <a:lnTo>
                    <a:pt x="252349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sp>
        <p:nvSpPr>
          <p:cNvPr id="27" name="Freeform 27"/>
          <p:cNvSpPr/>
          <p:nvPr/>
        </p:nvSpPr>
        <p:spPr>
          <a:xfrm>
            <a:off x="5604943" y="8628026"/>
            <a:ext cx="1426102" cy="1426102"/>
          </a:xfrm>
          <a:custGeom>
            <a:avLst/>
            <a:gdLst/>
            <a:ahLst/>
            <a:cxnLst/>
            <a:rect l="l" t="t" r="r" b="b"/>
            <a:pathLst>
              <a:path w="1426102" h="1426102">
                <a:moveTo>
                  <a:pt x="0" y="0"/>
                </a:moveTo>
                <a:lnTo>
                  <a:pt x="1426102" y="0"/>
                </a:lnTo>
                <a:lnTo>
                  <a:pt x="1426102" y="1426102"/>
                </a:lnTo>
                <a:lnTo>
                  <a:pt x="0" y="14261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17292065" y="8629004"/>
            <a:ext cx="333201" cy="333201"/>
            <a:chOff x="0" y="0"/>
            <a:chExt cx="444269" cy="44426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44246" cy="444246"/>
            </a:xfrm>
            <a:custGeom>
              <a:avLst/>
              <a:gdLst/>
              <a:ahLst/>
              <a:cxnLst/>
              <a:rect l="l" t="t" r="r" b="b"/>
              <a:pathLst>
                <a:path w="444246" h="444246">
                  <a:moveTo>
                    <a:pt x="444246" y="191897"/>
                  </a:moveTo>
                  <a:lnTo>
                    <a:pt x="256286" y="191897"/>
                  </a:lnTo>
                  <a:lnTo>
                    <a:pt x="256286" y="0"/>
                  </a:lnTo>
                  <a:lnTo>
                    <a:pt x="191897" y="0"/>
                  </a:lnTo>
                  <a:lnTo>
                    <a:pt x="191897" y="191897"/>
                  </a:lnTo>
                  <a:lnTo>
                    <a:pt x="0" y="191897"/>
                  </a:lnTo>
                  <a:lnTo>
                    <a:pt x="0" y="256159"/>
                  </a:lnTo>
                  <a:lnTo>
                    <a:pt x="191897" y="256159"/>
                  </a:lnTo>
                  <a:lnTo>
                    <a:pt x="191897" y="444246"/>
                  </a:lnTo>
                  <a:lnTo>
                    <a:pt x="256159" y="444246"/>
                  </a:lnTo>
                  <a:lnTo>
                    <a:pt x="256159" y="256159"/>
                  </a:lnTo>
                  <a:lnTo>
                    <a:pt x="444246" y="256159"/>
                  </a:lnTo>
                  <a:lnTo>
                    <a:pt x="444246" y="191897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sp>
        <p:nvSpPr>
          <p:cNvPr id="30" name="Freeform 30"/>
          <p:cNvSpPr/>
          <p:nvPr/>
        </p:nvSpPr>
        <p:spPr>
          <a:xfrm>
            <a:off x="598493" y="3108180"/>
            <a:ext cx="7409344" cy="4862382"/>
          </a:xfrm>
          <a:custGeom>
            <a:avLst/>
            <a:gdLst/>
            <a:ahLst/>
            <a:cxnLst/>
            <a:rect l="l" t="t" r="r" b="b"/>
            <a:pathLst>
              <a:path w="7409344" h="4862382">
                <a:moveTo>
                  <a:pt x="0" y="0"/>
                </a:moveTo>
                <a:lnTo>
                  <a:pt x="7409344" y="0"/>
                </a:lnTo>
                <a:lnTo>
                  <a:pt x="7409344" y="4862382"/>
                </a:lnTo>
                <a:lnTo>
                  <a:pt x="0" y="48623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8440202" y="3740148"/>
            <a:ext cx="8640366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6"/>
              </a:lnSpc>
              <a:spcBef>
                <a:spcPct val="0"/>
              </a:spcBef>
            </a:pPr>
            <a:r>
              <a:rPr lang="en-US" sz="5996" b="1" spc="44">
                <a:solidFill>
                  <a:srgbClr val="DA622E"/>
                </a:solidFill>
                <a:latin typeface="Cambria Bold"/>
                <a:ea typeface="Cambria Bold"/>
                <a:cs typeface="Cambria Bold"/>
                <a:sym typeface="Cambria Bold"/>
              </a:rPr>
              <a:t>Deprem Öncesi Hazırlık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693"/>
            <a:ext cx="18278480" cy="10281645"/>
            <a:chOff x="0" y="0"/>
            <a:chExt cx="24371307" cy="1370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1300" cy="13708887"/>
            </a:xfrm>
            <a:custGeom>
              <a:avLst/>
              <a:gdLst/>
              <a:ahLst/>
              <a:cxnLst/>
              <a:rect l="l" t="t" r="r" b="b"/>
              <a:pathLst>
                <a:path w="24371300" h="13708887">
                  <a:moveTo>
                    <a:pt x="24371300" y="0"/>
                  </a:moveTo>
                  <a:lnTo>
                    <a:pt x="0" y="0"/>
                  </a:lnTo>
                  <a:lnTo>
                    <a:pt x="0" y="13708887"/>
                  </a:lnTo>
                  <a:lnTo>
                    <a:pt x="24371300" y="13708887"/>
                  </a:lnTo>
                  <a:lnTo>
                    <a:pt x="24371300" y="0"/>
                  </a:lnTo>
                  <a:close/>
                </a:path>
              </a:pathLst>
            </a:custGeom>
            <a:solidFill>
              <a:srgbClr val="FDFCF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49222" y="8953917"/>
            <a:ext cx="573107" cy="571837"/>
            <a:chOff x="0" y="0"/>
            <a:chExt cx="764142" cy="7624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3651" cy="761746"/>
            </a:xfrm>
            <a:custGeom>
              <a:avLst/>
              <a:gdLst/>
              <a:ahLst/>
              <a:cxnLst/>
              <a:rect l="l" t="t" r="r" b="b"/>
              <a:pathLst>
                <a:path w="763651" h="761746">
                  <a:moveTo>
                    <a:pt x="436499" y="0"/>
                  </a:moveTo>
                  <a:lnTo>
                    <a:pt x="328041" y="0"/>
                  </a:lnTo>
                  <a:lnTo>
                    <a:pt x="328041" y="249428"/>
                  </a:lnTo>
                  <a:lnTo>
                    <a:pt x="150622" y="72898"/>
                  </a:lnTo>
                  <a:lnTo>
                    <a:pt x="73914" y="149733"/>
                  </a:lnTo>
                  <a:lnTo>
                    <a:pt x="250444" y="326263"/>
                  </a:lnTo>
                  <a:lnTo>
                    <a:pt x="0" y="326263"/>
                  </a:lnTo>
                  <a:lnTo>
                    <a:pt x="0" y="434721"/>
                  </a:lnTo>
                  <a:lnTo>
                    <a:pt x="250317" y="434721"/>
                  </a:lnTo>
                  <a:lnTo>
                    <a:pt x="73914" y="611124"/>
                  </a:lnTo>
                  <a:lnTo>
                    <a:pt x="150622" y="687832"/>
                  </a:lnTo>
                  <a:lnTo>
                    <a:pt x="328041" y="511302"/>
                  </a:lnTo>
                  <a:lnTo>
                    <a:pt x="328041" y="761746"/>
                  </a:lnTo>
                  <a:lnTo>
                    <a:pt x="436499" y="761746"/>
                  </a:lnTo>
                  <a:lnTo>
                    <a:pt x="436499" y="511429"/>
                  </a:lnTo>
                  <a:lnTo>
                    <a:pt x="613918" y="687959"/>
                  </a:lnTo>
                  <a:lnTo>
                    <a:pt x="690626" y="611251"/>
                  </a:lnTo>
                  <a:lnTo>
                    <a:pt x="514096" y="434721"/>
                  </a:lnTo>
                  <a:lnTo>
                    <a:pt x="763651" y="434721"/>
                  </a:lnTo>
                  <a:lnTo>
                    <a:pt x="763651" y="326263"/>
                  </a:lnTo>
                  <a:lnTo>
                    <a:pt x="514223" y="326263"/>
                  </a:lnTo>
                  <a:lnTo>
                    <a:pt x="690753" y="149733"/>
                  </a:lnTo>
                  <a:lnTo>
                    <a:pt x="614045" y="73025"/>
                  </a:lnTo>
                  <a:lnTo>
                    <a:pt x="436626" y="249555"/>
                  </a:lnTo>
                  <a:lnTo>
                    <a:pt x="436626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9294467" y="8089472"/>
            <a:ext cx="271639" cy="1729474"/>
          </a:xfrm>
          <a:custGeom>
            <a:avLst/>
            <a:gdLst/>
            <a:ahLst/>
            <a:cxnLst/>
            <a:rect l="l" t="t" r="r" b="b"/>
            <a:pathLst>
              <a:path w="271639" h="1729474">
                <a:moveTo>
                  <a:pt x="0" y="0"/>
                </a:moveTo>
                <a:lnTo>
                  <a:pt x="271639" y="0"/>
                </a:lnTo>
                <a:lnTo>
                  <a:pt x="271639" y="1729474"/>
                </a:lnTo>
                <a:lnTo>
                  <a:pt x="0" y="1729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669367" y="8089472"/>
            <a:ext cx="271639" cy="1729474"/>
          </a:xfrm>
          <a:custGeom>
            <a:avLst/>
            <a:gdLst/>
            <a:ahLst/>
            <a:cxnLst/>
            <a:rect l="l" t="t" r="r" b="b"/>
            <a:pathLst>
              <a:path w="271639" h="1729474">
                <a:moveTo>
                  <a:pt x="0" y="0"/>
                </a:moveTo>
                <a:lnTo>
                  <a:pt x="271638" y="0"/>
                </a:lnTo>
                <a:lnTo>
                  <a:pt x="271638" y="1729474"/>
                </a:lnTo>
                <a:lnTo>
                  <a:pt x="0" y="1729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66019" y="148512"/>
            <a:ext cx="769219" cy="769219"/>
          </a:xfrm>
          <a:custGeom>
            <a:avLst/>
            <a:gdLst/>
            <a:ahLst/>
            <a:cxnLst/>
            <a:rect l="l" t="t" r="r" b="b"/>
            <a:pathLst>
              <a:path w="769219" h="769219">
                <a:moveTo>
                  <a:pt x="0" y="0"/>
                </a:moveTo>
                <a:lnTo>
                  <a:pt x="769220" y="0"/>
                </a:lnTo>
                <a:lnTo>
                  <a:pt x="769220" y="769219"/>
                </a:lnTo>
                <a:lnTo>
                  <a:pt x="0" y="7692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406091" y="580583"/>
            <a:ext cx="333201" cy="333201"/>
            <a:chOff x="0" y="0"/>
            <a:chExt cx="444269" cy="44426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44246" cy="444246"/>
            </a:xfrm>
            <a:custGeom>
              <a:avLst/>
              <a:gdLst/>
              <a:ahLst/>
              <a:cxnLst/>
              <a:rect l="l" t="t" r="r" b="b"/>
              <a:pathLst>
                <a:path w="444246" h="444246">
                  <a:moveTo>
                    <a:pt x="444246" y="191897"/>
                  </a:moveTo>
                  <a:lnTo>
                    <a:pt x="256159" y="191897"/>
                  </a:lnTo>
                  <a:lnTo>
                    <a:pt x="256159" y="0"/>
                  </a:lnTo>
                  <a:lnTo>
                    <a:pt x="191897" y="0"/>
                  </a:lnTo>
                  <a:lnTo>
                    <a:pt x="191897" y="191897"/>
                  </a:lnTo>
                  <a:lnTo>
                    <a:pt x="0" y="191897"/>
                  </a:lnTo>
                  <a:lnTo>
                    <a:pt x="0" y="256159"/>
                  </a:lnTo>
                  <a:lnTo>
                    <a:pt x="191897" y="256159"/>
                  </a:lnTo>
                  <a:lnTo>
                    <a:pt x="191897" y="444246"/>
                  </a:lnTo>
                  <a:lnTo>
                    <a:pt x="256159" y="444246"/>
                  </a:lnTo>
                  <a:lnTo>
                    <a:pt x="256159" y="256159"/>
                  </a:lnTo>
                  <a:lnTo>
                    <a:pt x="444246" y="256159"/>
                  </a:lnTo>
                  <a:lnTo>
                    <a:pt x="444246" y="191897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434115" y="1224437"/>
            <a:ext cx="844745" cy="189766"/>
            <a:chOff x="0" y="0"/>
            <a:chExt cx="1126327" cy="25302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25728" cy="252349"/>
            </a:xfrm>
            <a:custGeom>
              <a:avLst/>
              <a:gdLst/>
              <a:ahLst/>
              <a:cxnLst/>
              <a:rect l="l" t="t" r="r" b="b"/>
              <a:pathLst>
                <a:path w="1125728" h="252349">
                  <a:moveTo>
                    <a:pt x="0" y="0"/>
                  </a:moveTo>
                  <a:lnTo>
                    <a:pt x="0" y="252349"/>
                  </a:lnTo>
                  <a:lnTo>
                    <a:pt x="1125728" y="252349"/>
                  </a:lnTo>
                  <a:lnTo>
                    <a:pt x="11257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434114" y="1620941"/>
            <a:ext cx="844745" cy="189766"/>
            <a:chOff x="0" y="0"/>
            <a:chExt cx="1126327" cy="25302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25728" cy="252349"/>
            </a:xfrm>
            <a:custGeom>
              <a:avLst/>
              <a:gdLst/>
              <a:ahLst/>
              <a:cxnLst/>
              <a:rect l="l" t="t" r="r" b="b"/>
              <a:pathLst>
                <a:path w="1125728" h="252349">
                  <a:moveTo>
                    <a:pt x="1125728" y="0"/>
                  </a:moveTo>
                  <a:lnTo>
                    <a:pt x="0" y="0"/>
                  </a:lnTo>
                  <a:lnTo>
                    <a:pt x="0" y="252349"/>
                  </a:lnTo>
                  <a:lnTo>
                    <a:pt x="1125728" y="252349"/>
                  </a:lnTo>
                  <a:lnTo>
                    <a:pt x="1125728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7434114" y="2017431"/>
            <a:ext cx="844745" cy="189766"/>
            <a:chOff x="0" y="0"/>
            <a:chExt cx="1126327" cy="25302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25728" cy="252349"/>
            </a:xfrm>
            <a:custGeom>
              <a:avLst/>
              <a:gdLst/>
              <a:ahLst/>
              <a:cxnLst/>
              <a:rect l="l" t="t" r="r" b="b"/>
              <a:pathLst>
                <a:path w="1125728" h="252349">
                  <a:moveTo>
                    <a:pt x="1125728" y="0"/>
                  </a:moveTo>
                  <a:lnTo>
                    <a:pt x="0" y="0"/>
                  </a:lnTo>
                  <a:lnTo>
                    <a:pt x="0" y="252349"/>
                  </a:lnTo>
                  <a:lnTo>
                    <a:pt x="1125728" y="252349"/>
                  </a:lnTo>
                  <a:lnTo>
                    <a:pt x="1125728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434114" y="2413918"/>
            <a:ext cx="844745" cy="189766"/>
            <a:chOff x="0" y="0"/>
            <a:chExt cx="1126327" cy="25302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25728" cy="252349"/>
            </a:xfrm>
            <a:custGeom>
              <a:avLst/>
              <a:gdLst/>
              <a:ahLst/>
              <a:cxnLst/>
              <a:rect l="l" t="t" r="r" b="b"/>
              <a:pathLst>
                <a:path w="1125728" h="252349">
                  <a:moveTo>
                    <a:pt x="1125728" y="0"/>
                  </a:moveTo>
                  <a:lnTo>
                    <a:pt x="0" y="0"/>
                  </a:lnTo>
                  <a:lnTo>
                    <a:pt x="0" y="252349"/>
                  </a:lnTo>
                  <a:lnTo>
                    <a:pt x="1125728" y="252349"/>
                  </a:lnTo>
                  <a:lnTo>
                    <a:pt x="1125728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7434114" y="2810413"/>
            <a:ext cx="844745" cy="189766"/>
            <a:chOff x="0" y="0"/>
            <a:chExt cx="1126327" cy="25302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25728" cy="252349"/>
            </a:xfrm>
            <a:custGeom>
              <a:avLst/>
              <a:gdLst/>
              <a:ahLst/>
              <a:cxnLst/>
              <a:rect l="l" t="t" r="r" b="b"/>
              <a:pathLst>
                <a:path w="1125728" h="252349">
                  <a:moveTo>
                    <a:pt x="1125728" y="0"/>
                  </a:moveTo>
                  <a:lnTo>
                    <a:pt x="0" y="0"/>
                  </a:lnTo>
                  <a:lnTo>
                    <a:pt x="0" y="252349"/>
                  </a:lnTo>
                  <a:lnTo>
                    <a:pt x="1125728" y="252349"/>
                  </a:lnTo>
                  <a:lnTo>
                    <a:pt x="1125728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7434114" y="3205469"/>
            <a:ext cx="844745" cy="189766"/>
            <a:chOff x="0" y="0"/>
            <a:chExt cx="1126327" cy="25302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25728" cy="252349"/>
            </a:xfrm>
            <a:custGeom>
              <a:avLst/>
              <a:gdLst/>
              <a:ahLst/>
              <a:cxnLst/>
              <a:rect l="l" t="t" r="r" b="b"/>
              <a:pathLst>
                <a:path w="1125728" h="252349">
                  <a:moveTo>
                    <a:pt x="1125728" y="0"/>
                  </a:moveTo>
                  <a:lnTo>
                    <a:pt x="0" y="0"/>
                  </a:lnTo>
                  <a:lnTo>
                    <a:pt x="0" y="252349"/>
                  </a:lnTo>
                  <a:lnTo>
                    <a:pt x="1125728" y="252349"/>
                  </a:lnTo>
                  <a:lnTo>
                    <a:pt x="1125728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</p:grpSp>
      <p:sp>
        <p:nvSpPr>
          <p:cNvPr id="23" name="Freeform 23"/>
          <p:cNvSpPr/>
          <p:nvPr/>
        </p:nvSpPr>
        <p:spPr>
          <a:xfrm>
            <a:off x="17203731" y="7956012"/>
            <a:ext cx="686712" cy="686712"/>
          </a:xfrm>
          <a:custGeom>
            <a:avLst/>
            <a:gdLst/>
            <a:ahLst/>
            <a:cxnLst/>
            <a:rect l="l" t="t" r="r" b="b"/>
            <a:pathLst>
              <a:path w="686712" h="686712">
                <a:moveTo>
                  <a:pt x="0" y="0"/>
                </a:moveTo>
                <a:lnTo>
                  <a:pt x="686712" y="0"/>
                </a:lnTo>
                <a:lnTo>
                  <a:pt x="686712" y="686713"/>
                </a:lnTo>
                <a:lnTo>
                  <a:pt x="0" y="6867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593705" y="1325234"/>
            <a:ext cx="5722815" cy="939311"/>
          </a:xfrm>
          <a:custGeom>
            <a:avLst/>
            <a:gdLst/>
            <a:ahLst/>
            <a:cxnLst/>
            <a:rect l="l" t="t" r="r" b="b"/>
            <a:pathLst>
              <a:path w="7630420" h="1252414">
                <a:moveTo>
                  <a:pt x="0" y="0"/>
                </a:moveTo>
                <a:lnTo>
                  <a:pt x="7630420" y="0"/>
                </a:lnTo>
                <a:lnTo>
                  <a:pt x="7630420" y="1252414"/>
                </a:lnTo>
                <a:lnTo>
                  <a:pt x="0" y="125241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</p:sp>
      <p:grpSp>
        <p:nvGrpSpPr>
          <p:cNvPr id="27" name="Group 27"/>
          <p:cNvGrpSpPr/>
          <p:nvPr/>
        </p:nvGrpSpPr>
        <p:grpSpPr>
          <a:xfrm>
            <a:off x="1593705" y="4493706"/>
            <a:ext cx="6505995" cy="2442098"/>
            <a:chOff x="0" y="0"/>
            <a:chExt cx="8674661" cy="325613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674660" cy="3256131"/>
            </a:xfrm>
            <a:custGeom>
              <a:avLst/>
              <a:gdLst/>
              <a:ahLst/>
              <a:cxnLst/>
              <a:rect l="l" t="t" r="r" b="b"/>
              <a:pathLst>
                <a:path w="8674660" h="3256131">
                  <a:moveTo>
                    <a:pt x="0" y="0"/>
                  </a:moveTo>
                  <a:lnTo>
                    <a:pt x="8674660" y="0"/>
                  </a:lnTo>
                  <a:lnTo>
                    <a:pt x="8674660" y="3256131"/>
                  </a:lnTo>
                  <a:lnTo>
                    <a:pt x="0" y="32561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19050"/>
              <a:ext cx="8674661" cy="327518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2961"/>
                </a:lnSpc>
              </a:pPr>
              <a:r>
                <a:rPr lang="en-US" sz="2448" b="1" spc="-6">
                  <a:solidFill>
                    <a:srgbClr val="882E06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Acil durum planı</a:t>
              </a:r>
              <a:r>
                <a:rPr lang="en-US" sz="2448" spc="-6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, her öğrencinin bilmesi gereken önemli bir belgedir. Bu plan, hangi yolların kullanılacağı ve nerede toplanılacağı gibi bilgileri içermelidir. Öğrenciler, bu planı düzenli olarak gözden geçirmelidir.</a:t>
              </a:r>
            </a:p>
          </p:txBody>
        </p:sp>
      </p:grpSp>
      <p:sp>
        <p:nvSpPr>
          <p:cNvPr id="30" name="Freeform 30"/>
          <p:cNvSpPr/>
          <p:nvPr/>
        </p:nvSpPr>
        <p:spPr>
          <a:xfrm>
            <a:off x="10555351" y="1620825"/>
            <a:ext cx="5569211" cy="3576789"/>
          </a:xfrm>
          <a:custGeom>
            <a:avLst/>
            <a:gdLst/>
            <a:ahLst/>
            <a:cxnLst/>
            <a:rect l="l" t="t" r="r" b="b"/>
            <a:pathLst>
              <a:path w="5569211" h="3576789">
                <a:moveTo>
                  <a:pt x="0" y="0"/>
                </a:moveTo>
                <a:lnTo>
                  <a:pt x="5569212" y="0"/>
                </a:lnTo>
                <a:lnTo>
                  <a:pt x="5569212" y="3576789"/>
                </a:lnTo>
                <a:lnTo>
                  <a:pt x="0" y="357678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737"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0572692" y="5826820"/>
            <a:ext cx="5551871" cy="3698934"/>
          </a:xfrm>
          <a:custGeom>
            <a:avLst/>
            <a:gdLst/>
            <a:ahLst/>
            <a:cxnLst/>
            <a:rect l="l" t="t" r="r" b="b"/>
            <a:pathLst>
              <a:path w="5551871" h="3698934">
                <a:moveTo>
                  <a:pt x="0" y="0"/>
                </a:moveTo>
                <a:lnTo>
                  <a:pt x="5551871" y="0"/>
                </a:lnTo>
                <a:lnTo>
                  <a:pt x="5551871" y="3698934"/>
                </a:lnTo>
                <a:lnTo>
                  <a:pt x="0" y="36989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1593705" y="2800888"/>
            <a:ext cx="6233368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6"/>
              </a:lnSpc>
              <a:spcBef>
                <a:spcPct val="0"/>
              </a:spcBef>
            </a:pPr>
            <a:r>
              <a:rPr lang="en-US" sz="5996" b="1" spc="54">
                <a:solidFill>
                  <a:srgbClr val="DA622E"/>
                </a:solidFill>
                <a:latin typeface="Cambria Bold"/>
                <a:ea typeface="Cambria Bold"/>
                <a:cs typeface="Cambria Bold"/>
                <a:sym typeface="Cambria Bold"/>
              </a:rPr>
              <a:t>Acil Durum Planı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693"/>
            <a:ext cx="18278480" cy="10281645"/>
            <a:chOff x="0" y="0"/>
            <a:chExt cx="24371307" cy="1370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1300" cy="13708887"/>
            </a:xfrm>
            <a:custGeom>
              <a:avLst/>
              <a:gdLst/>
              <a:ahLst/>
              <a:cxnLst/>
              <a:rect l="l" t="t" r="r" b="b"/>
              <a:pathLst>
                <a:path w="24371300" h="13708887">
                  <a:moveTo>
                    <a:pt x="24371300" y="0"/>
                  </a:moveTo>
                  <a:lnTo>
                    <a:pt x="0" y="0"/>
                  </a:lnTo>
                  <a:lnTo>
                    <a:pt x="0" y="13708887"/>
                  </a:lnTo>
                  <a:lnTo>
                    <a:pt x="24371300" y="13708887"/>
                  </a:lnTo>
                  <a:lnTo>
                    <a:pt x="24371300" y="0"/>
                  </a:lnTo>
                  <a:close/>
                </a:path>
              </a:pathLst>
            </a:custGeom>
            <a:solidFill>
              <a:srgbClr val="FDFCF8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302809" y="9381975"/>
            <a:ext cx="1818328" cy="899961"/>
          </a:xfrm>
          <a:custGeom>
            <a:avLst/>
            <a:gdLst/>
            <a:ahLst/>
            <a:cxnLst/>
            <a:rect l="l" t="t" r="r" b="b"/>
            <a:pathLst>
              <a:path w="1818328" h="899961">
                <a:moveTo>
                  <a:pt x="0" y="0"/>
                </a:moveTo>
                <a:lnTo>
                  <a:pt x="1818328" y="0"/>
                </a:lnTo>
                <a:lnTo>
                  <a:pt x="1818328" y="899961"/>
                </a:lnTo>
                <a:lnTo>
                  <a:pt x="0" y="899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662864" y="9228602"/>
            <a:ext cx="836494" cy="832052"/>
          </a:xfrm>
          <a:custGeom>
            <a:avLst/>
            <a:gdLst/>
            <a:ahLst/>
            <a:cxnLst/>
            <a:rect l="l" t="t" r="r" b="b"/>
            <a:pathLst>
              <a:path w="836494" h="832052">
                <a:moveTo>
                  <a:pt x="0" y="0"/>
                </a:moveTo>
                <a:lnTo>
                  <a:pt x="836495" y="0"/>
                </a:lnTo>
                <a:lnTo>
                  <a:pt x="836495" y="832052"/>
                </a:lnTo>
                <a:lnTo>
                  <a:pt x="0" y="832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79215" y="637030"/>
            <a:ext cx="498216" cy="498216"/>
            <a:chOff x="0" y="0"/>
            <a:chExt cx="664287" cy="6642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3956" cy="663956"/>
            </a:xfrm>
            <a:custGeom>
              <a:avLst/>
              <a:gdLst/>
              <a:ahLst/>
              <a:cxnLst/>
              <a:rect l="l" t="t" r="r" b="b"/>
              <a:pathLst>
                <a:path w="663956" h="663956">
                  <a:moveTo>
                    <a:pt x="379984" y="0"/>
                  </a:moveTo>
                  <a:lnTo>
                    <a:pt x="284988" y="0"/>
                  </a:lnTo>
                  <a:lnTo>
                    <a:pt x="284988" y="216789"/>
                  </a:lnTo>
                  <a:lnTo>
                    <a:pt x="131445" y="63373"/>
                  </a:lnTo>
                  <a:lnTo>
                    <a:pt x="64262" y="130429"/>
                  </a:lnTo>
                  <a:lnTo>
                    <a:pt x="217805" y="283972"/>
                  </a:lnTo>
                  <a:lnTo>
                    <a:pt x="0" y="283972"/>
                  </a:lnTo>
                  <a:lnTo>
                    <a:pt x="0" y="378968"/>
                  </a:lnTo>
                  <a:lnTo>
                    <a:pt x="217805" y="378968"/>
                  </a:lnTo>
                  <a:lnTo>
                    <a:pt x="64262" y="532511"/>
                  </a:lnTo>
                  <a:lnTo>
                    <a:pt x="131445" y="599694"/>
                  </a:lnTo>
                  <a:lnTo>
                    <a:pt x="284988" y="446151"/>
                  </a:lnTo>
                  <a:lnTo>
                    <a:pt x="284988" y="663956"/>
                  </a:lnTo>
                  <a:lnTo>
                    <a:pt x="379984" y="663956"/>
                  </a:lnTo>
                  <a:lnTo>
                    <a:pt x="379984" y="446151"/>
                  </a:lnTo>
                  <a:lnTo>
                    <a:pt x="533527" y="599694"/>
                  </a:lnTo>
                  <a:lnTo>
                    <a:pt x="600710" y="532511"/>
                  </a:lnTo>
                  <a:lnTo>
                    <a:pt x="447167" y="378968"/>
                  </a:lnTo>
                  <a:lnTo>
                    <a:pt x="663956" y="378968"/>
                  </a:lnTo>
                  <a:lnTo>
                    <a:pt x="663956" y="283972"/>
                  </a:lnTo>
                  <a:lnTo>
                    <a:pt x="447167" y="283972"/>
                  </a:lnTo>
                  <a:lnTo>
                    <a:pt x="600583" y="130429"/>
                  </a:lnTo>
                  <a:lnTo>
                    <a:pt x="533527" y="63373"/>
                  </a:lnTo>
                  <a:lnTo>
                    <a:pt x="379984" y="216789"/>
                  </a:lnTo>
                  <a:lnTo>
                    <a:pt x="379984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7500490" y="8730017"/>
            <a:ext cx="495676" cy="498849"/>
            <a:chOff x="0" y="0"/>
            <a:chExt cx="660901" cy="6651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654" cy="665099"/>
            </a:xfrm>
            <a:custGeom>
              <a:avLst/>
              <a:gdLst/>
              <a:ahLst/>
              <a:cxnLst/>
              <a:rect l="l" t="t" r="r" b="b"/>
              <a:pathLst>
                <a:path w="660654" h="665099">
                  <a:moveTo>
                    <a:pt x="660654" y="286004"/>
                  </a:moveTo>
                  <a:lnTo>
                    <a:pt x="379984" y="286004"/>
                  </a:lnTo>
                  <a:lnTo>
                    <a:pt x="379984" y="0"/>
                  </a:lnTo>
                  <a:lnTo>
                    <a:pt x="284861" y="0"/>
                  </a:lnTo>
                  <a:lnTo>
                    <a:pt x="284861" y="286004"/>
                  </a:lnTo>
                  <a:lnTo>
                    <a:pt x="0" y="286004"/>
                  </a:lnTo>
                  <a:lnTo>
                    <a:pt x="0" y="379095"/>
                  </a:lnTo>
                  <a:lnTo>
                    <a:pt x="284861" y="379095"/>
                  </a:lnTo>
                  <a:lnTo>
                    <a:pt x="284861" y="665099"/>
                  </a:lnTo>
                  <a:lnTo>
                    <a:pt x="379984" y="665099"/>
                  </a:lnTo>
                  <a:lnTo>
                    <a:pt x="379984" y="379095"/>
                  </a:lnTo>
                  <a:lnTo>
                    <a:pt x="660654" y="379095"/>
                  </a:lnTo>
                  <a:lnTo>
                    <a:pt x="660654" y="286004"/>
                  </a:lnTo>
                  <a:close/>
                </a:path>
              </a:pathLst>
            </a:custGeom>
            <a:solidFill>
              <a:srgbClr val="FFA9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13839" y="216765"/>
            <a:ext cx="309719" cy="309719"/>
            <a:chOff x="0" y="0"/>
            <a:chExt cx="412958" cy="41295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12496" cy="412623"/>
            </a:xfrm>
            <a:custGeom>
              <a:avLst/>
              <a:gdLst/>
              <a:ahLst/>
              <a:cxnLst/>
              <a:rect l="l" t="t" r="r" b="b"/>
              <a:pathLst>
                <a:path w="412496" h="412623">
                  <a:moveTo>
                    <a:pt x="206248" y="0"/>
                  </a:moveTo>
                  <a:lnTo>
                    <a:pt x="141351" y="10541"/>
                  </a:lnTo>
                  <a:lnTo>
                    <a:pt x="84709" y="39751"/>
                  </a:lnTo>
                  <a:lnTo>
                    <a:pt x="40005" y="84328"/>
                  </a:lnTo>
                  <a:lnTo>
                    <a:pt x="10541" y="140970"/>
                  </a:lnTo>
                  <a:lnTo>
                    <a:pt x="0" y="206248"/>
                  </a:lnTo>
                  <a:lnTo>
                    <a:pt x="10541" y="271272"/>
                  </a:lnTo>
                  <a:lnTo>
                    <a:pt x="40005" y="327914"/>
                  </a:lnTo>
                  <a:lnTo>
                    <a:pt x="84709" y="372618"/>
                  </a:lnTo>
                  <a:lnTo>
                    <a:pt x="141351" y="402082"/>
                  </a:lnTo>
                  <a:lnTo>
                    <a:pt x="206248" y="412623"/>
                  </a:lnTo>
                  <a:lnTo>
                    <a:pt x="271526" y="402082"/>
                  </a:lnTo>
                  <a:lnTo>
                    <a:pt x="328168" y="372618"/>
                  </a:lnTo>
                  <a:lnTo>
                    <a:pt x="372745" y="327914"/>
                  </a:lnTo>
                  <a:lnTo>
                    <a:pt x="401955" y="271272"/>
                  </a:lnTo>
                  <a:lnTo>
                    <a:pt x="412496" y="206375"/>
                  </a:lnTo>
                  <a:lnTo>
                    <a:pt x="401955" y="141097"/>
                  </a:lnTo>
                  <a:lnTo>
                    <a:pt x="372745" y="84455"/>
                  </a:lnTo>
                  <a:lnTo>
                    <a:pt x="328168" y="39878"/>
                  </a:lnTo>
                  <a:lnTo>
                    <a:pt x="271526" y="10541"/>
                  </a:lnTo>
                  <a:lnTo>
                    <a:pt x="206248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9420995" y="2170119"/>
            <a:ext cx="5079260" cy="722254"/>
          </a:xfrm>
          <a:custGeom>
            <a:avLst/>
            <a:gdLst/>
            <a:ahLst/>
            <a:cxnLst/>
            <a:rect l="l" t="t" r="r" b="b"/>
            <a:pathLst>
              <a:path w="6772346" h="963005">
                <a:moveTo>
                  <a:pt x="0" y="0"/>
                </a:moveTo>
                <a:lnTo>
                  <a:pt x="6772346" y="0"/>
                </a:lnTo>
                <a:lnTo>
                  <a:pt x="6772346" y="963005"/>
                </a:lnTo>
                <a:lnTo>
                  <a:pt x="0" y="96300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</p:sp>
      <p:grpSp>
        <p:nvGrpSpPr>
          <p:cNvPr id="15" name="Group 15"/>
          <p:cNvGrpSpPr/>
          <p:nvPr/>
        </p:nvGrpSpPr>
        <p:grpSpPr>
          <a:xfrm>
            <a:off x="9363785" y="4914454"/>
            <a:ext cx="6581522" cy="1874575"/>
            <a:chOff x="0" y="0"/>
            <a:chExt cx="8775363" cy="249943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775363" cy="2499433"/>
            </a:xfrm>
            <a:custGeom>
              <a:avLst/>
              <a:gdLst/>
              <a:ahLst/>
              <a:cxnLst/>
              <a:rect l="l" t="t" r="r" b="b"/>
              <a:pathLst>
                <a:path w="8775363" h="2499433">
                  <a:moveTo>
                    <a:pt x="0" y="0"/>
                  </a:moveTo>
                  <a:lnTo>
                    <a:pt x="8775363" y="0"/>
                  </a:lnTo>
                  <a:lnTo>
                    <a:pt x="8775363" y="2499433"/>
                  </a:lnTo>
                  <a:lnTo>
                    <a:pt x="0" y="24994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47625"/>
              <a:ext cx="8775363" cy="245180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1817"/>
                </a:lnSpc>
              </a:pPr>
              <a:r>
                <a:rPr lang="en-US" sz="2098" spc="-6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Sınıf içinde	güvenli alanlar belirlemek, öğrencilerin deprem sırasında korunmalarını sağlar. </a:t>
              </a:r>
            </a:p>
            <a:p>
              <a:pPr algn="just">
                <a:lnSpc>
                  <a:spcPts val="1817"/>
                </a:lnSpc>
              </a:pPr>
              <a:endParaRPr lang="en-US" sz="2098" spc="-6">
                <a:solidFill>
                  <a:srgbClr val="882E06"/>
                </a:solidFill>
                <a:latin typeface="DejaVu Sans Light"/>
                <a:ea typeface="DejaVu Sans Light"/>
                <a:cs typeface="DejaVu Sans Light"/>
                <a:sym typeface="DejaVu Sans Light"/>
              </a:endParaRPr>
            </a:p>
            <a:p>
              <a:pPr algn="just">
                <a:lnSpc>
                  <a:spcPts val="1817"/>
                </a:lnSpc>
              </a:pPr>
              <a:endParaRPr lang="en-US" sz="2098" spc="-6">
                <a:solidFill>
                  <a:srgbClr val="882E06"/>
                </a:solidFill>
                <a:latin typeface="DejaVu Sans Light"/>
                <a:ea typeface="DejaVu Sans Light"/>
                <a:cs typeface="DejaVu Sans Light"/>
                <a:sym typeface="DejaVu Sans Light"/>
              </a:endParaRPr>
            </a:p>
            <a:p>
              <a:pPr algn="just">
                <a:lnSpc>
                  <a:spcPts val="1817"/>
                </a:lnSpc>
              </a:pPr>
              <a:r>
                <a:rPr lang="en-US" sz="2098" spc="-6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Masaların altı veya iç köşeler gibi yerler, sarsıntı sırasında güvenli bölgeler olarak kullanılabilir.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095623" y="1566046"/>
            <a:ext cx="7149550" cy="7149550"/>
          </a:xfrm>
          <a:custGeom>
            <a:avLst/>
            <a:gdLst/>
            <a:ahLst/>
            <a:cxnLst/>
            <a:rect l="l" t="t" r="r" b="b"/>
            <a:pathLst>
              <a:path w="7149550" h="7149550">
                <a:moveTo>
                  <a:pt x="0" y="0"/>
                </a:moveTo>
                <a:lnTo>
                  <a:pt x="7149551" y="0"/>
                </a:lnTo>
                <a:lnTo>
                  <a:pt x="7149551" y="7149551"/>
                </a:lnTo>
                <a:lnTo>
                  <a:pt x="0" y="71495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945307" y="946203"/>
            <a:ext cx="2333680" cy="406822"/>
          </a:xfrm>
          <a:custGeom>
            <a:avLst/>
            <a:gdLst/>
            <a:ahLst/>
            <a:cxnLst/>
            <a:rect l="l" t="t" r="r" b="b"/>
            <a:pathLst>
              <a:path w="2333680" h="406822">
                <a:moveTo>
                  <a:pt x="0" y="0"/>
                </a:moveTo>
                <a:lnTo>
                  <a:pt x="2333680" y="0"/>
                </a:lnTo>
                <a:lnTo>
                  <a:pt x="2333680" y="406822"/>
                </a:lnTo>
                <a:lnTo>
                  <a:pt x="0" y="4068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945307" y="1509638"/>
            <a:ext cx="2333680" cy="406822"/>
          </a:xfrm>
          <a:custGeom>
            <a:avLst/>
            <a:gdLst/>
            <a:ahLst/>
            <a:cxnLst/>
            <a:rect l="l" t="t" r="r" b="b"/>
            <a:pathLst>
              <a:path w="2333680" h="406822">
                <a:moveTo>
                  <a:pt x="0" y="0"/>
                </a:moveTo>
                <a:lnTo>
                  <a:pt x="2333680" y="0"/>
                </a:lnTo>
                <a:lnTo>
                  <a:pt x="2333680" y="406822"/>
                </a:lnTo>
                <a:lnTo>
                  <a:pt x="0" y="4068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8404900" y="2521721"/>
            <a:ext cx="8854400" cy="181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6"/>
              </a:lnSpc>
              <a:spcBef>
                <a:spcPct val="0"/>
              </a:spcBef>
            </a:pPr>
            <a:r>
              <a:rPr lang="en-US" sz="5996" b="1" spc="54">
                <a:solidFill>
                  <a:srgbClr val="DA622E"/>
                </a:solidFill>
                <a:latin typeface="Cambria Bold"/>
                <a:ea typeface="Cambria Bold"/>
                <a:cs typeface="Cambria Bold"/>
                <a:sym typeface="Cambria Bold"/>
              </a:rPr>
              <a:t>Sınıf İçinde Güvenli Alanlar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693"/>
            <a:ext cx="18278480" cy="10281645"/>
            <a:chOff x="0" y="0"/>
            <a:chExt cx="24371307" cy="1370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1300" cy="13708887"/>
            </a:xfrm>
            <a:custGeom>
              <a:avLst/>
              <a:gdLst/>
              <a:ahLst/>
              <a:cxnLst/>
              <a:rect l="l" t="t" r="r" b="b"/>
              <a:pathLst>
                <a:path w="24371300" h="13708887">
                  <a:moveTo>
                    <a:pt x="24371300" y="0"/>
                  </a:moveTo>
                  <a:lnTo>
                    <a:pt x="0" y="0"/>
                  </a:lnTo>
                  <a:lnTo>
                    <a:pt x="0" y="13708887"/>
                  </a:lnTo>
                  <a:lnTo>
                    <a:pt x="24371300" y="13708887"/>
                  </a:lnTo>
                  <a:lnTo>
                    <a:pt x="24371300" y="0"/>
                  </a:lnTo>
                  <a:close/>
                </a:path>
              </a:pathLst>
            </a:custGeom>
            <a:solidFill>
              <a:srgbClr val="FDFCF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49222" y="8953917"/>
            <a:ext cx="573107" cy="571837"/>
            <a:chOff x="0" y="0"/>
            <a:chExt cx="764142" cy="7624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3651" cy="761746"/>
            </a:xfrm>
            <a:custGeom>
              <a:avLst/>
              <a:gdLst/>
              <a:ahLst/>
              <a:cxnLst/>
              <a:rect l="l" t="t" r="r" b="b"/>
              <a:pathLst>
                <a:path w="763651" h="761746">
                  <a:moveTo>
                    <a:pt x="436499" y="0"/>
                  </a:moveTo>
                  <a:lnTo>
                    <a:pt x="328041" y="0"/>
                  </a:lnTo>
                  <a:lnTo>
                    <a:pt x="328041" y="249428"/>
                  </a:lnTo>
                  <a:lnTo>
                    <a:pt x="150622" y="72898"/>
                  </a:lnTo>
                  <a:lnTo>
                    <a:pt x="73914" y="149733"/>
                  </a:lnTo>
                  <a:lnTo>
                    <a:pt x="250444" y="326263"/>
                  </a:lnTo>
                  <a:lnTo>
                    <a:pt x="0" y="326263"/>
                  </a:lnTo>
                  <a:lnTo>
                    <a:pt x="0" y="434721"/>
                  </a:lnTo>
                  <a:lnTo>
                    <a:pt x="250317" y="434721"/>
                  </a:lnTo>
                  <a:lnTo>
                    <a:pt x="73914" y="611124"/>
                  </a:lnTo>
                  <a:lnTo>
                    <a:pt x="150622" y="687832"/>
                  </a:lnTo>
                  <a:lnTo>
                    <a:pt x="328041" y="511302"/>
                  </a:lnTo>
                  <a:lnTo>
                    <a:pt x="328041" y="761746"/>
                  </a:lnTo>
                  <a:lnTo>
                    <a:pt x="436499" y="761746"/>
                  </a:lnTo>
                  <a:lnTo>
                    <a:pt x="436499" y="511429"/>
                  </a:lnTo>
                  <a:lnTo>
                    <a:pt x="613918" y="687959"/>
                  </a:lnTo>
                  <a:lnTo>
                    <a:pt x="690626" y="611251"/>
                  </a:lnTo>
                  <a:lnTo>
                    <a:pt x="514096" y="434721"/>
                  </a:lnTo>
                  <a:lnTo>
                    <a:pt x="763651" y="434721"/>
                  </a:lnTo>
                  <a:lnTo>
                    <a:pt x="763651" y="326263"/>
                  </a:lnTo>
                  <a:lnTo>
                    <a:pt x="514223" y="326263"/>
                  </a:lnTo>
                  <a:lnTo>
                    <a:pt x="690753" y="149733"/>
                  </a:lnTo>
                  <a:lnTo>
                    <a:pt x="614045" y="73025"/>
                  </a:lnTo>
                  <a:lnTo>
                    <a:pt x="436626" y="249555"/>
                  </a:lnTo>
                  <a:lnTo>
                    <a:pt x="436626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9294467" y="8089472"/>
            <a:ext cx="271639" cy="1729474"/>
          </a:xfrm>
          <a:custGeom>
            <a:avLst/>
            <a:gdLst/>
            <a:ahLst/>
            <a:cxnLst/>
            <a:rect l="l" t="t" r="r" b="b"/>
            <a:pathLst>
              <a:path w="271639" h="1729474">
                <a:moveTo>
                  <a:pt x="0" y="0"/>
                </a:moveTo>
                <a:lnTo>
                  <a:pt x="271639" y="0"/>
                </a:lnTo>
                <a:lnTo>
                  <a:pt x="271639" y="1729474"/>
                </a:lnTo>
                <a:lnTo>
                  <a:pt x="0" y="1729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669367" y="8089472"/>
            <a:ext cx="271639" cy="1729474"/>
          </a:xfrm>
          <a:custGeom>
            <a:avLst/>
            <a:gdLst/>
            <a:ahLst/>
            <a:cxnLst/>
            <a:rect l="l" t="t" r="r" b="b"/>
            <a:pathLst>
              <a:path w="271639" h="1729474">
                <a:moveTo>
                  <a:pt x="0" y="0"/>
                </a:moveTo>
                <a:lnTo>
                  <a:pt x="271638" y="0"/>
                </a:lnTo>
                <a:lnTo>
                  <a:pt x="271638" y="1729474"/>
                </a:lnTo>
                <a:lnTo>
                  <a:pt x="0" y="1729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66019" y="148512"/>
            <a:ext cx="769219" cy="769219"/>
          </a:xfrm>
          <a:custGeom>
            <a:avLst/>
            <a:gdLst/>
            <a:ahLst/>
            <a:cxnLst/>
            <a:rect l="l" t="t" r="r" b="b"/>
            <a:pathLst>
              <a:path w="769219" h="769219">
                <a:moveTo>
                  <a:pt x="0" y="0"/>
                </a:moveTo>
                <a:lnTo>
                  <a:pt x="769220" y="0"/>
                </a:lnTo>
                <a:lnTo>
                  <a:pt x="769220" y="769219"/>
                </a:lnTo>
                <a:lnTo>
                  <a:pt x="0" y="7692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406091" y="580583"/>
            <a:ext cx="333201" cy="333201"/>
            <a:chOff x="0" y="0"/>
            <a:chExt cx="444269" cy="44426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44246" cy="444246"/>
            </a:xfrm>
            <a:custGeom>
              <a:avLst/>
              <a:gdLst/>
              <a:ahLst/>
              <a:cxnLst/>
              <a:rect l="l" t="t" r="r" b="b"/>
              <a:pathLst>
                <a:path w="444246" h="444246">
                  <a:moveTo>
                    <a:pt x="444246" y="191897"/>
                  </a:moveTo>
                  <a:lnTo>
                    <a:pt x="256159" y="191897"/>
                  </a:lnTo>
                  <a:lnTo>
                    <a:pt x="256159" y="0"/>
                  </a:lnTo>
                  <a:lnTo>
                    <a:pt x="191897" y="0"/>
                  </a:lnTo>
                  <a:lnTo>
                    <a:pt x="191897" y="191897"/>
                  </a:lnTo>
                  <a:lnTo>
                    <a:pt x="0" y="191897"/>
                  </a:lnTo>
                  <a:lnTo>
                    <a:pt x="0" y="256159"/>
                  </a:lnTo>
                  <a:lnTo>
                    <a:pt x="191897" y="256159"/>
                  </a:lnTo>
                  <a:lnTo>
                    <a:pt x="191897" y="444246"/>
                  </a:lnTo>
                  <a:lnTo>
                    <a:pt x="256159" y="444246"/>
                  </a:lnTo>
                  <a:lnTo>
                    <a:pt x="256159" y="256159"/>
                  </a:lnTo>
                  <a:lnTo>
                    <a:pt x="444246" y="256159"/>
                  </a:lnTo>
                  <a:lnTo>
                    <a:pt x="444246" y="191897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434115" y="1224437"/>
            <a:ext cx="844745" cy="189766"/>
            <a:chOff x="0" y="0"/>
            <a:chExt cx="1126327" cy="25302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25728" cy="252349"/>
            </a:xfrm>
            <a:custGeom>
              <a:avLst/>
              <a:gdLst/>
              <a:ahLst/>
              <a:cxnLst/>
              <a:rect l="l" t="t" r="r" b="b"/>
              <a:pathLst>
                <a:path w="1125728" h="252349">
                  <a:moveTo>
                    <a:pt x="0" y="0"/>
                  </a:moveTo>
                  <a:lnTo>
                    <a:pt x="0" y="252349"/>
                  </a:lnTo>
                  <a:lnTo>
                    <a:pt x="1125728" y="252349"/>
                  </a:lnTo>
                  <a:lnTo>
                    <a:pt x="11257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434114" y="1620941"/>
            <a:ext cx="844745" cy="189766"/>
            <a:chOff x="0" y="0"/>
            <a:chExt cx="1126327" cy="25302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25728" cy="252349"/>
            </a:xfrm>
            <a:custGeom>
              <a:avLst/>
              <a:gdLst/>
              <a:ahLst/>
              <a:cxnLst/>
              <a:rect l="l" t="t" r="r" b="b"/>
              <a:pathLst>
                <a:path w="1125728" h="252349">
                  <a:moveTo>
                    <a:pt x="1125728" y="0"/>
                  </a:moveTo>
                  <a:lnTo>
                    <a:pt x="0" y="0"/>
                  </a:lnTo>
                  <a:lnTo>
                    <a:pt x="0" y="252349"/>
                  </a:lnTo>
                  <a:lnTo>
                    <a:pt x="1125728" y="252349"/>
                  </a:lnTo>
                  <a:lnTo>
                    <a:pt x="1125728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7434114" y="2017431"/>
            <a:ext cx="844745" cy="189766"/>
            <a:chOff x="0" y="0"/>
            <a:chExt cx="1126327" cy="25302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25728" cy="252349"/>
            </a:xfrm>
            <a:custGeom>
              <a:avLst/>
              <a:gdLst/>
              <a:ahLst/>
              <a:cxnLst/>
              <a:rect l="l" t="t" r="r" b="b"/>
              <a:pathLst>
                <a:path w="1125728" h="252349">
                  <a:moveTo>
                    <a:pt x="1125728" y="0"/>
                  </a:moveTo>
                  <a:lnTo>
                    <a:pt x="0" y="0"/>
                  </a:lnTo>
                  <a:lnTo>
                    <a:pt x="0" y="252349"/>
                  </a:lnTo>
                  <a:lnTo>
                    <a:pt x="1125728" y="252349"/>
                  </a:lnTo>
                  <a:lnTo>
                    <a:pt x="1125728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434114" y="2413918"/>
            <a:ext cx="844745" cy="189766"/>
            <a:chOff x="0" y="0"/>
            <a:chExt cx="1126327" cy="25302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25728" cy="252349"/>
            </a:xfrm>
            <a:custGeom>
              <a:avLst/>
              <a:gdLst/>
              <a:ahLst/>
              <a:cxnLst/>
              <a:rect l="l" t="t" r="r" b="b"/>
              <a:pathLst>
                <a:path w="1125728" h="252349">
                  <a:moveTo>
                    <a:pt x="1125728" y="0"/>
                  </a:moveTo>
                  <a:lnTo>
                    <a:pt x="0" y="0"/>
                  </a:lnTo>
                  <a:lnTo>
                    <a:pt x="0" y="252349"/>
                  </a:lnTo>
                  <a:lnTo>
                    <a:pt x="1125728" y="252349"/>
                  </a:lnTo>
                  <a:lnTo>
                    <a:pt x="1125728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7434114" y="2810413"/>
            <a:ext cx="844745" cy="189766"/>
            <a:chOff x="0" y="0"/>
            <a:chExt cx="1126327" cy="25302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25728" cy="252349"/>
            </a:xfrm>
            <a:custGeom>
              <a:avLst/>
              <a:gdLst/>
              <a:ahLst/>
              <a:cxnLst/>
              <a:rect l="l" t="t" r="r" b="b"/>
              <a:pathLst>
                <a:path w="1125728" h="252349">
                  <a:moveTo>
                    <a:pt x="1125728" y="0"/>
                  </a:moveTo>
                  <a:lnTo>
                    <a:pt x="0" y="0"/>
                  </a:lnTo>
                  <a:lnTo>
                    <a:pt x="0" y="252349"/>
                  </a:lnTo>
                  <a:lnTo>
                    <a:pt x="1125728" y="252349"/>
                  </a:lnTo>
                  <a:lnTo>
                    <a:pt x="1125728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7434114" y="3205469"/>
            <a:ext cx="844745" cy="189766"/>
            <a:chOff x="0" y="0"/>
            <a:chExt cx="1126327" cy="25302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25728" cy="252349"/>
            </a:xfrm>
            <a:custGeom>
              <a:avLst/>
              <a:gdLst/>
              <a:ahLst/>
              <a:cxnLst/>
              <a:rect l="l" t="t" r="r" b="b"/>
              <a:pathLst>
                <a:path w="1125728" h="252349">
                  <a:moveTo>
                    <a:pt x="1125728" y="0"/>
                  </a:moveTo>
                  <a:lnTo>
                    <a:pt x="0" y="0"/>
                  </a:lnTo>
                  <a:lnTo>
                    <a:pt x="0" y="252349"/>
                  </a:lnTo>
                  <a:lnTo>
                    <a:pt x="1125728" y="252349"/>
                  </a:lnTo>
                  <a:lnTo>
                    <a:pt x="1125728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</p:grpSp>
      <p:sp>
        <p:nvSpPr>
          <p:cNvPr id="23" name="Freeform 23"/>
          <p:cNvSpPr/>
          <p:nvPr/>
        </p:nvSpPr>
        <p:spPr>
          <a:xfrm>
            <a:off x="17203731" y="7956012"/>
            <a:ext cx="686712" cy="686712"/>
          </a:xfrm>
          <a:custGeom>
            <a:avLst/>
            <a:gdLst/>
            <a:ahLst/>
            <a:cxnLst/>
            <a:rect l="l" t="t" r="r" b="b"/>
            <a:pathLst>
              <a:path w="686712" h="686712">
                <a:moveTo>
                  <a:pt x="0" y="0"/>
                </a:moveTo>
                <a:lnTo>
                  <a:pt x="686712" y="0"/>
                </a:lnTo>
                <a:lnTo>
                  <a:pt x="686712" y="686713"/>
                </a:lnTo>
                <a:lnTo>
                  <a:pt x="0" y="6867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593705" y="1334767"/>
            <a:ext cx="8502032" cy="836494"/>
          </a:xfrm>
          <a:custGeom>
            <a:avLst/>
            <a:gdLst/>
            <a:ahLst/>
            <a:cxnLst/>
            <a:rect l="l" t="t" r="r" b="b"/>
            <a:pathLst>
              <a:path w="11336042" h="1115326">
                <a:moveTo>
                  <a:pt x="0" y="0"/>
                </a:moveTo>
                <a:lnTo>
                  <a:pt x="11336042" y="0"/>
                </a:lnTo>
                <a:lnTo>
                  <a:pt x="11336042" y="1115326"/>
                </a:lnTo>
                <a:lnTo>
                  <a:pt x="0" y="111532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</p:sp>
      <p:grpSp>
        <p:nvGrpSpPr>
          <p:cNvPr id="27" name="Group 27"/>
          <p:cNvGrpSpPr/>
          <p:nvPr/>
        </p:nvGrpSpPr>
        <p:grpSpPr>
          <a:xfrm>
            <a:off x="1593705" y="4535187"/>
            <a:ext cx="6588502" cy="2824156"/>
            <a:chOff x="0" y="0"/>
            <a:chExt cx="8784670" cy="376554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784670" cy="3765541"/>
            </a:xfrm>
            <a:custGeom>
              <a:avLst/>
              <a:gdLst/>
              <a:ahLst/>
              <a:cxnLst/>
              <a:rect l="l" t="t" r="r" b="b"/>
              <a:pathLst>
                <a:path w="8784670" h="3765541">
                  <a:moveTo>
                    <a:pt x="0" y="0"/>
                  </a:moveTo>
                  <a:lnTo>
                    <a:pt x="8784670" y="0"/>
                  </a:lnTo>
                  <a:lnTo>
                    <a:pt x="8784670" y="3765541"/>
                  </a:lnTo>
                  <a:lnTo>
                    <a:pt x="0" y="37655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8784670" cy="377506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11"/>
                </a:lnSpc>
              </a:pPr>
              <a:r>
                <a:rPr lang="en-US" sz="2848" spc="-140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Deprem anında </a:t>
              </a:r>
              <a:r>
                <a:rPr lang="en-US" sz="2848" b="1" spc="-140">
                  <a:solidFill>
                    <a:srgbClr val="882E06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sakin kalmak</a:t>
              </a:r>
              <a:r>
                <a:rPr lang="en-US" sz="2848" spc="-140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	ve hızlıca güvenli bir yere geçmek çok önemlidir. Öğrenciler, masanın altına girmeli veya iç köşelere sığınmalıdır. Panik yapmak durumu daha tehlikeli hale getirebilir.</a:t>
              </a:r>
            </a:p>
          </p:txBody>
        </p:sp>
      </p:grpSp>
      <p:sp>
        <p:nvSpPr>
          <p:cNvPr id="30" name="Freeform 30"/>
          <p:cNvSpPr/>
          <p:nvPr/>
        </p:nvSpPr>
        <p:spPr>
          <a:xfrm>
            <a:off x="10555351" y="1620941"/>
            <a:ext cx="5580933" cy="3718297"/>
          </a:xfrm>
          <a:custGeom>
            <a:avLst/>
            <a:gdLst/>
            <a:ahLst/>
            <a:cxnLst/>
            <a:rect l="l" t="t" r="r" b="b"/>
            <a:pathLst>
              <a:path w="5580933" h="3718297">
                <a:moveTo>
                  <a:pt x="0" y="0"/>
                </a:moveTo>
                <a:lnTo>
                  <a:pt x="5580933" y="0"/>
                </a:lnTo>
                <a:lnTo>
                  <a:pt x="5580933" y="3718296"/>
                </a:lnTo>
                <a:lnTo>
                  <a:pt x="0" y="37182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0555351" y="5717072"/>
            <a:ext cx="5580933" cy="3718297"/>
          </a:xfrm>
          <a:custGeom>
            <a:avLst/>
            <a:gdLst/>
            <a:ahLst/>
            <a:cxnLst/>
            <a:rect l="l" t="t" r="r" b="b"/>
            <a:pathLst>
              <a:path w="5580933" h="3718297">
                <a:moveTo>
                  <a:pt x="0" y="0"/>
                </a:moveTo>
                <a:lnTo>
                  <a:pt x="5580933" y="0"/>
                </a:lnTo>
                <a:lnTo>
                  <a:pt x="5580933" y="3718296"/>
                </a:lnTo>
                <a:lnTo>
                  <a:pt x="0" y="371829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291014" y="1801182"/>
            <a:ext cx="9804722" cy="181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6"/>
              </a:lnSpc>
              <a:spcBef>
                <a:spcPct val="0"/>
              </a:spcBef>
            </a:pPr>
            <a:r>
              <a:rPr lang="en-US" sz="5996" b="1" spc="54">
                <a:solidFill>
                  <a:srgbClr val="DA622E"/>
                </a:solidFill>
                <a:latin typeface="Cambria Bold"/>
                <a:ea typeface="Cambria Bold"/>
                <a:cs typeface="Cambria Bold"/>
                <a:sym typeface="Cambria Bold"/>
              </a:rPr>
              <a:t>Deprem Anında Ne Yapmalı?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693"/>
            <a:ext cx="18278480" cy="10281645"/>
            <a:chOff x="0" y="0"/>
            <a:chExt cx="24371307" cy="1370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1300" cy="13708887"/>
            </a:xfrm>
            <a:custGeom>
              <a:avLst/>
              <a:gdLst/>
              <a:ahLst/>
              <a:cxnLst/>
              <a:rect l="l" t="t" r="r" b="b"/>
              <a:pathLst>
                <a:path w="24371300" h="13708887">
                  <a:moveTo>
                    <a:pt x="24371300" y="0"/>
                  </a:moveTo>
                  <a:lnTo>
                    <a:pt x="0" y="0"/>
                  </a:lnTo>
                  <a:lnTo>
                    <a:pt x="0" y="13708887"/>
                  </a:lnTo>
                  <a:lnTo>
                    <a:pt x="24371300" y="13708887"/>
                  </a:lnTo>
                  <a:lnTo>
                    <a:pt x="24371300" y="0"/>
                  </a:lnTo>
                  <a:close/>
                </a:path>
              </a:pathLst>
            </a:custGeom>
            <a:solidFill>
              <a:srgbClr val="FDFCF8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302809" y="9381975"/>
            <a:ext cx="1818328" cy="899961"/>
          </a:xfrm>
          <a:custGeom>
            <a:avLst/>
            <a:gdLst/>
            <a:ahLst/>
            <a:cxnLst/>
            <a:rect l="l" t="t" r="r" b="b"/>
            <a:pathLst>
              <a:path w="1818328" h="899961">
                <a:moveTo>
                  <a:pt x="0" y="0"/>
                </a:moveTo>
                <a:lnTo>
                  <a:pt x="1818328" y="0"/>
                </a:lnTo>
                <a:lnTo>
                  <a:pt x="1818328" y="899961"/>
                </a:lnTo>
                <a:lnTo>
                  <a:pt x="0" y="899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662864" y="9228602"/>
            <a:ext cx="836494" cy="832052"/>
          </a:xfrm>
          <a:custGeom>
            <a:avLst/>
            <a:gdLst/>
            <a:ahLst/>
            <a:cxnLst/>
            <a:rect l="l" t="t" r="r" b="b"/>
            <a:pathLst>
              <a:path w="836494" h="832052">
                <a:moveTo>
                  <a:pt x="0" y="0"/>
                </a:moveTo>
                <a:lnTo>
                  <a:pt x="836495" y="0"/>
                </a:lnTo>
                <a:lnTo>
                  <a:pt x="836495" y="832052"/>
                </a:lnTo>
                <a:lnTo>
                  <a:pt x="0" y="832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79215" y="637030"/>
            <a:ext cx="498216" cy="498216"/>
            <a:chOff x="0" y="0"/>
            <a:chExt cx="664287" cy="6642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3956" cy="663956"/>
            </a:xfrm>
            <a:custGeom>
              <a:avLst/>
              <a:gdLst/>
              <a:ahLst/>
              <a:cxnLst/>
              <a:rect l="l" t="t" r="r" b="b"/>
              <a:pathLst>
                <a:path w="663956" h="663956">
                  <a:moveTo>
                    <a:pt x="379984" y="0"/>
                  </a:moveTo>
                  <a:lnTo>
                    <a:pt x="284988" y="0"/>
                  </a:lnTo>
                  <a:lnTo>
                    <a:pt x="284988" y="216789"/>
                  </a:lnTo>
                  <a:lnTo>
                    <a:pt x="131445" y="63373"/>
                  </a:lnTo>
                  <a:lnTo>
                    <a:pt x="64262" y="130429"/>
                  </a:lnTo>
                  <a:lnTo>
                    <a:pt x="217805" y="283972"/>
                  </a:lnTo>
                  <a:lnTo>
                    <a:pt x="0" y="283972"/>
                  </a:lnTo>
                  <a:lnTo>
                    <a:pt x="0" y="378968"/>
                  </a:lnTo>
                  <a:lnTo>
                    <a:pt x="217805" y="378968"/>
                  </a:lnTo>
                  <a:lnTo>
                    <a:pt x="64262" y="532511"/>
                  </a:lnTo>
                  <a:lnTo>
                    <a:pt x="131445" y="599694"/>
                  </a:lnTo>
                  <a:lnTo>
                    <a:pt x="284988" y="446151"/>
                  </a:lnTo>
                  <a:lnTo>
                    <a:pt x="284988" y="663956"/>
                  </a:lnTo>
                  <a:lnTo>
                    <a:pt x="379984" y="663956"/>
                  </a:lnTo>
                  <a:lnTo>
                    <a:pt x="379984" y="446151"/>
                  </a:lnTo>
                  <a:lnTo>
                    <a:pt x="533527" y="599694"/>
                  </a:lnTo>
                  <a:lnTo>
                    <a:pt x="600710" y="532511"/>
                  </a:lnTo>
                  <a:lnTo>
                    <a:pt x="447167" y="378968"/>
                  </a:lnTo>
                  <a:lnTo>
                    <a:pt x="663956" y="378968"/>
                  </a:lnTo>
                  <a:lnTo>
                    <a:pt x="663956" y="283972"/>
                  </a:lnTo>
                  <a:lnTo>
                    <a:pt x="447167" y="283972"/>
                  </a:lnTo>
                  <a:lnTo>
                    <a:pt x="600583" y="130429"/>
                  </a:lnTo>
                  <a:lnTo>
                    <a:pt x="533527" y="63373"/>
                  </a:lnTo>
                  <a:lnTo>
                    <a:pt x="379984" y="216789"/>
                  </a:lnTo>
                  <a:lnTo>
                    <a:pt x="379984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7500490" y="8730017"/>
            <a:ext cx="495676" cy="498849"/>
            <a:chOff x="0" y="0"/>
            <a:chExt cx="660901" cy="6651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654" cy="665099"/>
            </a:xfrm>
            <a:custGeom>
              <a:avLst/>
              <a:gdLst/>
              <a:ahLst/>
              <a:cxnLst/>
              <a:rect l="l" t="t" r="r" b="b"/>
              <a:pathLst>
                <a:path w="660654" h="665099">
                  <a:moveTo>
                    <a:pt x="660654" y="286004"/>
                  </a:moveTo>
                  <a:lnTo>
                    <a:pt x="379984" y="286004"/>
                  </a:lnTo>
                  <a:lnTo>
                    <a:pt x="379984" y="0"/>
                  </a:lnTo>
                  <a:lnTo>
                    <a:pt x="284861" y="0"/>
                  </a:lnTo>
                  <a:lnTo>
                    <a:pt x="284861" y="286004"/>
                  </a:lnTo>
                  <a:lnTo>
                    <a:pt x="0" y="286004"/>
                  </a:lnTo>
                  <a:lnTo>
                    <a:pt x="0" y="379095"/>
                  </a:lnTo>
                  <a:lnTo>
                    <a:pt x="284861" y="379095"/>
                  </a:lnTo>
                  <a:lnTo>
                    <a:pt x="284861" y="665099"/>
                  </a:lnTo>
                  <a:lnTo>
                    <a:pt x="379984" y="665099"/>
                  </a:lnTo>
                  <a:lnTo>
                    <a:pt x="379984" y="379095"/>
                  </a:lnTo>
                  <a:lnTo>
                    <a:pt x="660654" y="379095"/>
                  </a:lnTo>
                  <a:lnTo>
                    <a:pt x="660654" y="286004"/>
                  </a:lnTo>
                  <a:close/>
                </a:path>
              </a:pathLst>
            </a:custGeom>
            <a:solidFill>
              <a:srgbClr val="FFA9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13839" y="216765"/>
            <a:ext cx="309719" cy="309719"/>
            <a:chOff x="0" y="0"/>
            <a:chExt cx="412958" cy="41295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12496" cy="412623"/>
            </a:xfrm>
            <a:custGeom>
              <a:avLst/>
              <a:gdLst/>
              <a:ahLst/>
              <a:cxnLst/>
              <a:rect l="l" t="t" r="r" b="b"/>
              <a:pathLst>
                <a:path w="412496" h="412623">
                  <a:moveTo>
                    <a:pt x="206248" y="0"/>
                  </a:moveTo>
                  <a:lnTo>
                    <a:pt x="141351" y="10541"/>
                  </a:lnTo>
                  <a:lnTo>
                    <a:pt x="84709" y="39751"/>
                  </a:lnTo>
                  <a:lnTo>
                    <a:pt x="40005" y="84328"/>
                  </a:lnTo>
                  <a:lnTo>
                    <a:pt x="10541" y="140970"/>
                  </a:lnTo>
                  <a:lnTo>
                    <a:pt x="0" y="206248"/>
                  </a:lnTo>
                  <a:lnTo>
                    <a:pt x="10541" y="271272"/>
                  </a:lnTo>
                  <a:lnTo>
                    <a:pt x="40005" y="327914"/>
                  </a:lnTo>
                  <a:lnTo>
                    <a:pt x="84709" y="372618"/>
                  </a:lnTo>
                  <a:lnTo>
                    <a:pt x="141351" y="402082"/>
                  </a:lnTo>
                  <a:lnTo>
                    <a:pt x="206248" y="412623"/>
                  </a:lnTo>
                  <a:lnTo>
                    <a:pt x="271526" y="402082"/>
                  </a:lnTo>
                  <a:lnTo>
                    <a:pt x="328168" y="372618"/>
                  </a:lnTo>
                  <a:lnTo>
                    <a:pt x="372745" y="327914"/>
                  </a:lnTo>
                  <a:lnTo>
                    <a:pt x="401955" y="271272"/>
                  </a:lnTo>
                  <a:lnTo>
                    <a:pt x="412496" y="206375"/>
                  </a:lnTo>
                  <a:lnTo>
                    <a:pt x="401955" y="141097"/>
                  </a:lnTo>
                  <a:lnTo>
                    <a:pt x="372745" y="84455"/>
                  </a:lnTo>
                  <a:lnTo>
                    <a:pt x="328168" y="39878"/>
                  </a:lnTo>
                  <a:lnTo>
                    <a:pt x="271526" y="10541"/>
                  </a:lnTo>
                  <a:lnTo>
                    <a:pt x="206248" y="0"/>
                  </a:lnTo>
                  <a:close/>
                </a:path>
              </a:pathLst>
            </a:custGeom>
            <a:solidFill>
              <a:srgbClr val="FFA9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415467" y="4263359"/>
            <a:ext cx="6791597" cy="1442004"/>
            <a:chOff x="0" y="0"/>
            <a:chExt cx="9055462" cy="192267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055462" cy="1922671"/>
            </a:xfrm>
            <a:custGeom>
              <a:avLst/>
              <a:gdLst/>
              <a:ahLst/>
              <a:cxnLst/>
              <a:rect l="l" t="t" r="r" b="b"/>
              <a:pathLst>
                <a:path w="9055462" h="1922671">
                  <a:moveTo>
                    <a:pt x="0" y="0"/>
                  </a:moveTo>
                  <a:lnTo>
                    <a:pt x="9055462" y="0"/>
                  </a:lnTo>
                  <a:lnTo>
                    <a:pt x="9055462" y="1922671"/>
                  </a:lnTo>
                  <a:lnTo>
                    <a:pt x="0" y="192267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9055462" cy="194172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2523"/>
                </a:lnSpc>
              </a:pPr>
              <a:r>
                <a:rPr lang="en-US" sz="2098" spc="-6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Eğer dışarıdaysanız,	</a:t>
              </a:r>
              <a:r>
                <a:rPr lang="en-US" sz="2098" b="1" spc="-6">
                  <a:solidFill>
                    <a:srgbClr val="882E06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açık alanlara </a:t>
              </a:r>
              <a:r>
                <a:rPr lang="en-US" sz="2098" spc="-6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yönelmek en iyisidir. Binalardan, ağaçlardan ve elektrik hatlarından uzak durmalısınız. Deprem geçene kadar güvenli bir yerde beklemek önemlidir.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5945307" y="946203"/>
            <a:ext cx="2333680" cy="406822"/>
          </a:xfrm>
          <a:custGeom>
            <a:avLst/>
            <a:gdLst/>
            <a:ahLst/>
            <a:cxnLst/>
            <a:rect l="l" t="t" r="r" b="b"/>
            <a:pathLst>
              <a:path w="2333680" h="406822">
                <a:moveTo>
                  <a:pt x="0" y="0"/>
                </a:moveTo>
                <a:lnTo>
                  <a:pt x="2333680" y="0"/>
                </a:lnTo>
                <a:lnTo>
                  <a:pt x="2333680" y="406822"/>
                </a:lnTo>
                <a:lnTo>
                  <a:pt x="0" y="4068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945307" y="1509638"/>
            <a:ext cx="2333680" cy="406822"/>
          </a:xfrm>
          <a:custGeom>
            <a:avLst/>
            <a:gdLst/>
            <a:ahLst/>
            <a:cxnLst/>
            <a:rect l="l" t="t" r="r" b="b"/>
            <a:pathLst>
              <a:path w="2333680" h="406822">
                <a:moveTo>
                  <a:pt x="0" y="0"/>
                </a:moveTo>
                <a:lnTo>
                  <a:pt x="2333680" y="0"/>
                </a:lnTo>
                <a:lnTo>
                  <a:pt x="2333680" y="406822"/>
                </a:lnTo>
                <a:lnTo>
                  <a:pt x="0" y="4068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28322" y="2108195"/>
            <a:ext cx="8100261" cy="5406924"/>
          </a:xfrm>
          <a:custGeom>
            <a:avLst/>
            <a:gdLst/>
            <a:ahLst/>
            <a:cxnLst/>
            <a:rect l="l" t="t" r="r" b="b"/>
            <a:pathLst>
              <a:path w="8100261" h="5406924">
                <a:moveTo>
                  <a:pt x="0" y="0"/>
                </a:moveTo>
                <a:lnTo>
                  <a:pt x="8100261" y="0"/>
                </a:lnTo>
                <a:lnTo>
                  <a:pt x="8100261" y="5406924"/>
                </a:lnTo>
                <a:lnTo>
                  <a:pt x="0" y="54069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8784125" y="2627947"/>
            <a:ext cx="8054280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6"/>
              </a:lnSpc>
              <a:spcBef>
                <a:spcPct val="0"/>
              </a:spcBef>
            </a:pPr>
            <a:r>
              <a:rPr lang="en-US" sz="5996" b="1" spc="54">
                <a:solidFill>
                  <a:srgbClr val="DA622E"/>
                </a:solidFill>
                <a:latin typeface="Cambria Bold"/>
                <a:ea typeface="Cambria Bold"/>
                <a:cs typeface="Cambria Bold"/>
                <a:sym typeface="Cambria Bold"/>
              </a:rPr>
              <a:t>Dışarıda Olunduğunda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693"/>
            <a:ext cx="18278480" cy="10281645"/>
            <a:chOff x="0" y="0"/>
            <a:chExt cx="24371307" cy="1370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1300" cy="13708887"/>
            </a:xfrm>
            <a:custGeom>
              <a:avLst/>
              <a:gdLst/>
              <a:ahLst/>
              <a:cxnLst/>
              <a:rect l="l" t="t" r="r" b="b"/>
              <a:pathLst>
                <a:path w="24371300" h="13708887">
                  <a:moveTo>
                    <a:pt x="24371300" y="0"/>
                  </a:moveTo>
                  <a:lnTo>
                    <a:pt x="0" y="0"/>
                  </a:lnTo>
                  <a:lnTo>
                    <a:pt x="0" y="13708887"/>
                  </a:lnTo>
                  <a:lnTo>
                    <a:pt x="24371300" y="13708887"/>
                  </a:lnTo>
                  <a:lnTo>
                    <a:pt x="24371300" y="0"/>
                  </a:lnTo>
                  <a:close/>
                </a:path>
              </a:pathLst>
            </a:custGeom>
            <a:solidFill>
              <a:srgbClr val="FDFCF8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440202" y="1326185"/>
            <a:ext cx="6494572" cy="939311"/>
          </a:xfrm>
          <a:custGeom>
            <a:avLst/>
            <a:gdLst/>
            <a:ahLst/>
            <a:cxnLst/>
            <a:rect l="l" t="t" r="r" b="b"/>
            <a:pathLst>
              <a:path w="8659430" h="1252414">
                <a:moveTo>
                  <a:pt x="0" y="0"/>
                </a:moveTo>
                <a:lnTo>
                  <a:pt x="8659430" y="0"/>
                </a:lnTo>
                <a:lnTo>
                  <a:pt x="8659430" y="1252414"/>
                </a:lnTo>
                <a:lnTo>
                  <a:pt x="0" y="125241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</p:sp>
      <p:grpSp>
        <p:nvGrpSpPr>
          <p:cNvPr id="7" name="Group 7"/>
          <p:cNvGrpSpPr/>
          <p:nvPr/>
        </p:nvGrpSpPr>
        <p:grpSpPr>
          <a:xfrm>
            <a:off x="7917487" y="5949397"/>
            <a:ext cx="8162483" cy="1442004"/>
            <a:chOff x="0" y="0"/>
            <a:chExt cx="10883310" cy="192267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883310" cy="1922671"/>
            </a:xfrm>
            <a:custGeom>
              <a:avLst/>
              <a:gdLst/>
              <a:ahLst/>
              <a:cxnLst/>
              <a:rect l="l" t="t" r="r" b="b"/>
              <a:pathLst>
                <a:path w="10883310" h="1922671">
                  <a:moveTo>
                    <a:pt x="0" y="0"/>
                  </a:moveTo>
                  <a:lnTo>
                    <a:pt x="10883310" y="0"/>
                  </a:lnTo>
                  <a:lnTo>
                    <a:pt x="10883310" y="1922671"/>
                  </a:lnTo>
                  <a:lnTo>
                    <a:pt x="0" y="192267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10883310" cy="194172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2523"/>
                </a:lnSpc>
              </a:pPr>
              <a:r>
                <a:rPr lang="en-US" sz="2098" spc="-91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Binaların içindeyken,	</a:t>
              </a:r>
              <a:r>
                <a:rPr lang="en-US" sz="2098" b="1" spc="-91">
                  <a:solidFill>
                    <a:srgbClr val="882E06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pencerelerden uzak durmak </a:t>
              </a:r>
              <a:r>
                <a:rPr lang="en-US" sz="2098" spc="-91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ve sağlam bir mobilyanın arkasına geçmek gereklidir. Yüksek binalarda</a:t>
              </a:r>
              <a:r>
                <a:rPr lang="en-US" sz="2098" b="1" spc="-91">
                  <a:solidFill>
                    <a:srgbClr val="882E06"/>
                  </a:solidFill>
                  <a:latin typeface="DejaVu Sans Bold"/>
                  <a:ea typeface="DejaVu Sans Bold"/>
                  <a:cs typeface="DejaVu Sans Bold"/>
                  <a:sym typeface="DejaVu Sans Bold"/>
                </a:rPr>
                <a:t> asansör kullanmaktan kaçınmak ve merdivenleri tercih etmek</a:t>
              </a:r>
              <a:r>
                <a:rPr lang="en-US" sz="2098" spc="-91">
                  <a:solidFill>
                    <a:srgbClr val="882E06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 güvenli bir seçimdir.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0" y="184069"/>
            <a:ext cx="598493" cy="1711069"/>
          </a:xfrm>
          <a:custGeom>
            <a:avLst/>
            <a:gdLst/>
            <a:ahLst/>
            <a:cxnLst/>
            <a:rect l="l" t="t" r="r" b="b"/>
            <a:pathLst>
              <a:path w="598493" h="1711069">
                <a:moveTo>
                  <a:pt x="0" y="0"/>
                </a:moveTo>
                <a:lnTo>
                  <a:pt x="598493" y="0"/>
                </a:lnTo>
                <a:lnTo>
                  <a:pt x="598493" y="1711069"/>
                </a:lnTo>
                <a:lnTo>
                  <a:pt x="0" y="1711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394272" y="128699"/>
            <a:ext cx="1884333" cy="399842"/>
          </a:xfrm>
          <a:custGeom>
            <a:avLst/>
            <a:gdLst/>
            <a:ahLst/>
            <a:cxnLst/>
            <a:rect l="l" t="t" r="r" b="b"/>
            <a:pathLst>
              <a:path w="1884333" h="399842">
                <a:moveTo>
                  <a:pt x="0" y="0"/>
                </a:moveTo>
                <a:lnTo>
                  <a:pt x="1884333" y="0"/>
                </a:lnTo>
                <a:lnTo>
                  <a:pt x="1884333" y="399842"/>
                </a:lnTo>
                <a:lnTo>
                  <a:pt x="0" y="3998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394272" y="682054"/>
            <a:ext cx="1884333" cy="399207"/>
          </a:xfrm>
          <a:custGeom>
            <a:avLst/>
            <a:gdLst/>
            <a:ahLst/>
            <a:cxnLst/>
            <a:rect l="l" t="t" r="r" b="b"/>
            <a:pathLst>
              <a:path w="1884333" h="399207">
                <a:moveTo>
                  <a:pt x="0" y="0"/>
                </a:moveTo>
                <a:lnTo>
                  <a:pt x="1884333" y="0"/>
                </a:lnTo>
                <a:lnTo>
                  <a:pt x="1884333" y="399207"/>
                </a:lnTo>
                <a:lnTo>
                  <a:pt x="0" y="3992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3402412" y="743934"/>
            <a:ext cx="675288" cy="675288"/>
            <a:chOff x="0" y="0"/>
            <a:chExt cx="900384" cy="90038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99795" cy="899795"/>
            </a:xfrm>
            <a:custGeom>
              <a:avLst/>
              <a:gdLst/>
              <a:ahLst/>
              <a:cxnLst/>
              <a:rect l="l" t="t" r="r" b="b"/>
              <a:pathLst>
                <a:path w="899795" h="899795">
                  <a:moveTo>
                    <a:pt x="513207" y="0"/>
                  </a:moveTo>
                  <a:lnTo>
                    <a:pt x="385699" y="0"/>
                  </a:lnTo>
                  <a:lnTo>
                    <a:pt x="385699" y="294513"/>
                  </a:lnTo>
                  <a:lnTo>
                    <a:pt x="176530" y="86360"/>
                  </a:lnTo>
                  <a:lnTo>
                    <a:pt x="86360" y="176530"/>
                  </a:lnTo>
                  <a:lnTo>
                    <a:pt x="294513" y="385699"/>
                  </a:lnTo>
                  <a:lnTo>
                    <a:pt x="0" y="385699"/>
                  </a:lnTo>
                  <a:lnTo>
                    <a:pt x="0" y="513207"/>
                  </a:lnTo>
                  <a:lnTo>
                    <a:pt x="294513" y="513207"/>
                  </a:lnTo>
                  <a:lnTo>
                    <a:pt x="86360" y="722376"/>
                  </a:lnTo>
                  <a:lnTo>
                    <a:pt x="176530" y="812546"/>
                  </a:lnTo>
                  <a:lnTo>
                    <a:pt x="385699" y="604393"/>
                  </a:lnTo>
                  <a:lnTo>
                    <a:pt x="385699" y="899795"/>
                  </a:lnTo>
                  <a:lnTo>
                    <a:pt x="513207" y="899795"/>
                  </a:lnTo>
                  <a:lnTo>
                    <a:pt x="513207" y="604393"/>
                  </a:lnTo>
                  <a:lnTo>
                    <a:pt x="722376" y="812546"/>
                  </a:lnTo>
                  <a:lnTo>
                    <a:pt x="812546" y="722376"/>
                  </a:lnTo>
                  <a:lnTo>
                    <a:pt x="604393" y="513207"/>
                  </a:lnTo>
                  <a:lnTo>
                    <a:pt x="899795" y="513207"/>
                  </a:lnTo>
                  <a:lnTo>
                    <a:pt x="899795" y="385699"/>
                  </a:lnTo>
                  <a:lnTo>
                    <a:pt x="604393" y="385699"/>
                  </a:lnTo>
                  <a:lnTo>
                    <a:pt x="812546" y="176530"/>
                  </a:lnTo>
                  <a:lnTo>
                    <a:pt x="722376" y="86360"/>
                  </a:lnTo>
                  <a:lnTo>
                    <a:pt x="513207" y="294513"/>
                  </a:lnTo>
                  <a:lnTo>
                    <a:pt x="513207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4222940" y="9378597"/>
            <a:ext cx="189766" cy="903135"/>
            <a:chOff x="0" y="0"/>
            <a:chExt cx="253022" cy="120417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2349" cy="1204087"/>
            </a:xfrm>
            <a:custGeom>
              <a:avLst/>
              <a:gdLst/>
              <a:ahLst/>
              <a:cxnLst/>
              <a:rect l="l" t="t" r="r" b="b"/>
              <a:pathLst>
                <a:path w="252349" h="1204087">
                  <a:moveTo>
                    <a:pt x="252349" y="0"/>
                  </a:moveTo>
                  <a:lnTo>
                    <a:pt x="0" y="0"/>
                  </a:lnTo>
                  <a:lnTo>
                    <a:pt x="0" y="1204087"/>
                  </a:lnTo>
                  <a:lnTo>
                    <a:pt x="252349" y="1204087"/>
                  </a:lnTo>
                  <a:lnTo>
                    <a:pt x="252349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4619356" y="9378597"/>
            <a:ext cx="189766" cy="903135"/>
            <a:chOff x="0" y="0"/>
            <a:chExt cx="253022" cy="120417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52349" cy="1204087"/>
            </a:xfrm>
            <a:custGeom>
              <a:avLst/>
              <a:gdLst/>
              <a:ahLst/>
              <a:cxnLst/>
              <a:rect l="l" t="t" r="r" b="b"/>
              <a:pathLst>
                <a:path w="252349" h="1204087">
                  <a:moveTo>
                    <a:pt x="252349" y="0"/>
                  </a:moveTo>
                  <a:lnTo>
                    <a:pt x="0" y="0"/>
                  </a:lnTo>
                  <a:lnTo>
                    <a:pt x="0" y="1204087"/>
                  </a:lnTo>
                  <a:lnTo>
                    <a:pt x="252349" y="1204087"/>
                  </a:lnTo>
                  <a:lnTo>
                    <a:pt x="252349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5015897" y="9378597"/>
            <a:ext cx="189766" cy="903135"/>
            <a:chOff x="0" y="0"/>
            <a:chExt cx="253022" cy="120417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52349" cy="1204087"/>
            </a:xfrm>
            <a:custGeom>
              <a:avLst/>
              <a:gdLst/>
              <a:ahLst/>
              <a:cxnLst/>
              <a:rect l="l" t="t" r="r" b="b"/>
              <a:pathLst>
                <a:path w="252349" h="1204087">
                  <a:moveTo>
                    <a:pt x="252349" y="0"/>
                  </a:moveTo>
                  <a:lnTo>
                    <a:pt x="0" y="0"/>
                  </a:lnTo>
                  <a:lnTo>
                    <a:pt x="0" y="1204087"/>
                  </a:lnTo>
                  <a:lnTo>
                    <a:pt x="252349" y="1204087"/>
                  </a:lnTo>
                  <a:lnTo>
                    <a:pt x="252349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5412312" y="9378597"/>
            <a:ext cx="189766" cy="903135"/>
            <a:chOff x="0" y="0"/>
            <a:chExt cx="253022" cy="120417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52349" cy="1204087"/>
            </a:xfrm>
            <a:custGeom>
              <a:avLst/>
              <a:gdLst/>
              <a:ahLst/>
              <a:cxnLst/>
              <a:rect l="l" t="t" r="r" b="b"/>
              <a:pathLst>
                <a:path w="252349" h="1204087">
                  <a:moveTo>
                    <a:pt x="252349" y="0"/>
                  </a:moveTo>
                  <a:lnTo>
                    <a:pt x="0" y="0"/>
                  </a:lnTo>
                  <a:lnTo>
                    <a:pt x="0" y="1204087"/>
                  </a:lnTo>
                  <a:lnTo>
                    <a:pt x="252349" y="1204087"/>
                  </a:lnTo>
                  <a:lnTo>
                    <a:pt x="252349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5808853" y="9378597"/>
            <a:ext cx="189766" cy="903135"/>
            <a:chOff x="0" y="0"/>
            <a:chExt cx="253022" cy="120417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52349" cy="1204087"/>
            </a:xfrm>
            <a:custGeom>
              <a:avLst/>
              <a:gdLst/>
              <a:ahLst/>
              <a:cxnLst/>
              <a:rect l="l" t="t" r="r" b="b"/>
              <a:pathLst>
                <a:path w="252349" h="1204087">
                  <a:moveTo>
                    <a:pt x="252349" y="0"/>
                  </a:moveTo>
                  <a:lnTo>
                    <a:pt x="0" y="0"/>
                  </a:lnTo>
                  <a:lnTo>
                    <a:pt x="0" y="1204087"/>
                  </a:lnTo>
                  <a:lnTo>
                    <a:pt x="252349" y="1204087"/>
                  </a:lnTo>
                  <a:lnTo>
                    <a:pt x="252349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6203871" y="9378597"/>
            <a:ext cx="189766" cy="903135"/>
            <a:chOff x="0" y="0"/>
            <a:chExt cx="253022" cy="120417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52349" cy="1204087"/>
            </a:xfrm>
            <a:custGeom>
              <a:avLst/>
              <a:gdLst/>
              <a:ahLst/>
              <a:cxnLst/>
              <a:rect l="l" t="t" r="r" b="b"/>
              <a:pathLst>
                <a:path w="252349" h="1204087">
                  <a:moveTo>
                    <a:pt x="252349" y="0"/>
                  </a:moveTo>
                  <a:lnTo>
                    <a:pt x="0" y="0"/>
                  </a:lnTo>
                  <a:lnTo>
                    <a:pt x="0" y="1204087"/>
                  </a:lnTo>
                  <a:lnTo>
                    <a:pt x="252349" y="1204087"/>
                  </a:lnTo>
                  <a:lnTo>
                    <a:pt x="252349" y="0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sp>
        <p:nvSpPr>
          <p:cNvPr id="27" name="Freeform 27"/>
          <p:cNvSpPr/>
          <p:nvPr/>
        </p:nvSpPr>
        <p:spPr>
          <a:xfrm>
            <a:off x="5604943" y="8628026"/>
            <a:ext cx="1426102" cy="1426102"/>
          </a:xfrm>
          <a:custGeom>
            <a:avLst/>
            <a:gdLst/>
            <a:ahLst/>
            <a:cxnLst/>
            <a:rect l="l" t="t" r="r" b="b"/>
            <a:pathLst>
              <a:path w="1426102" h="1426102">
                <a:moveTo>
                  <a:pt x="0" y="0"/>
                </a:moveTo>
                <a:lnTo>
                  <a:pt x="1426102" y="0"/>
                </a:lnTo>
                <a:lnTo>
                  <a:pt x="1426102" y="1426102"/>
                </a:lnTo>
                <a:lnTo>
                  <a:pt x="0" y="14261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485408" y="2754349"/>
            <a:ext cx="7149549" cy="6768750"/>
          </a:xfrm>
          <a:custGeom>
            <a:avLst/>
            <a:gdLst/>
            <a:ahLst/>
            <a:cxnLst/>
            <a:rect l="l" t="t" r="r" b="b"/>
            <a:pathLst>
              <a:path w="7149549" h="6768750">
                <a:moveTo>
                  <a:pt x="0" y="0"/>
                </a:moveTo>
                <a:lnTo>
                  <a:pt x="7149549" y="0"/>
                </a:lnTo>
                <a:lnTo>
                  <a:pt x="7149549" y="6768750"/>
                </a:lnTo>
                <a:lnTo>
                  <a:pt x="0" y="676875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31" b="-31"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17292065" y="8629004"/>
            <a:ext cx="333201" cy="333201"/>
            <a:chOff x="0" y="0"/>
            <a:chExt cx="444269" cy="44426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44246" cy="444246"/>
            </a:xfrm>
            <a:custGeom>
              <a:avLst/>
              <a:gdLst/>
              <a:ahLst/>
              <a:cxnLst/>
              <a:rect l="l" t="t" r="r" b="b"/>
              <a:pathLst>
                <a:path w="444246" h="444246">
                  <a:moveTo>
                    <a:pt x="444246" y="191897"/>
                  </a:moveTo>
                  <a:lnTo>
                    <a:pt x="256286" y="191897"/>
                  </a:lnTo>
                  <a:lnTo>
                    <a:pt x="256286" y="0"/>
                  </a:lnTo>
                  <a:lnTo>
                    <a:pt x="191897" y="0"/>
                  </a:lnTo>
                  <a:lnTo>
                    <a:pt x="191897" y="191897"/>
                  </a:lnTo>
                  <a:lnTo>
                    <a:pt x="0" y="191897"/>
                  </a:lnTo>
                  <a:lnTo>
                    <a:pt x="0" y="256159"/>
                  </a:lnTo>
                  <a:lnTo>
                    <a:pt x="191897" y="256159"/>
                  </a:lnTo>
                  <a:lnTo>
                    <a:pt x="191897" y="444246"/>
                  </a:lnTo>
                  <a:lnTo>
                    <a:pt x="256159" y="444246"/>
                  </a:lnTo>
                  <a:lnTo>
                    <a:pt x="256159" y="256159"/>
                  </a:lnTo>
                  <a:lnTo>
                    <a:pt x="444246" y="256159"/>
                  </a:lnTo>
                  <a:lnTo>
                    <a:pt x="444246" y="191897"/>
                  </a:lnTo>
                  <a:close/>
                </a:path>
              </a:pathLst>
            </a:custGeom>
            <a:solidFill>
              <a:srgbClr val="DA622E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7917487" y="4445521"/>
            <a:ext cx="6891635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6"/>
              </a:lnSpc>
              <a:spcBef>
                <a:spcPct val="0"/>
              </a:spcBef>
            </a:pPr>
            <a:r>
              <a:rPr lang="en-US" sz="5996" b="1" spc="54">
                <a:solidFill>
                  <a:srgbClr val="DA622E"/>
                </a:solidFill>
                <a:latin typeface="Cambria Bold"/>
                <a:ea typeface="Cambria Bold"/>
                <a:cs typeface="Cambria Bold"/>
                <a:sym typeface="Cambria Bold"/>
              </a:rPr>
              <a:t>Binalarda Güvenlik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402</Words>
  <Application>Microsoft Office PowerPoint</Application>
  <PresentationFormat>Özel</PresentationFormat>
  <Paragraphs>33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0" baseType="lpstr">
      <vt:lpstr>Calibri</vt:lpstr>
      <vt:lpstr>DejaVu Sans Bold</vt:lpstr>
      <vt:lpstr>DejaVu Sans Light</vt:lpstr>
      <vt:lpstr>Cambria</vt:lpstr>
      <vt:lpstr>Cambria Bold</vt:lpstr>
      <vt:lpstr>Arial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deprem-aninda-ogrenci-guvenligi-onlemler-ve-hayatta-kalma-stratejileri-20250209181540LsxT.pptx</dc:title>
  <dc:creator>SİİRT-RAM ALİ</dc:creator>
  <cp:lastModifiedBy>SİİRT-RAM ALİ</cp:lastModifiedBy>
  <cp:revision>3</cp:revision>
  <dcterms:created xsi:type="dcterms:W3CDTF">2006-08-16T00:00:00Z</dcterms:created>
  <dcterms:modified xsi:type="dcterms:W3CDTF">2025-02-12T10:28:28Z</dcterms:modified>
  <dc:identifier>DAGe3ir5D7Q</dc:identifier>
</cp:coreProperties>
</file>