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9213F6-9ED7-7BBB-A7CC-FEABD866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F0298D3-38F3-7FFF-89B7-FDF98DC6E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71F9A0B-49DD-9B05-2A2D-C03192AA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6D7042D-7FF2-9BBE-978E-7652CE33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459388-AC1B-D18B-1108-5ECD3B4F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48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6F5AAA-5867-AF41-27F3-A418AEFF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70FFA83-7970-6E1D-9AE9-A450F1E39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DA561D-B374-8D48-C6BB-10E1E1AB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5766BE6-439C-856F-BC13-98323062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E37F726-8165-D535-6A1A-407E1F0E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81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366408F-626B-39FD-5506-D19CACD6E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A7D9F72-2F7D-5882-FEAF-E0C63B1DC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72397A-2979-F03D-327A-81C94E79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698923-9B4C-D692-45F1-3000A5A3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FF1E397-5093-8D6E-117D-F75FAF67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31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C0F007-3454-E5C0-D2AA-C5233FA5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53A1B8-FF3F-3135-7BEC-65021444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9B30B4-3EF0-8013-A31A-A14C4880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405625-1166-3E2E-92E8-0B43E590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857616F-7A74-F071-F065-C378DB3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58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168B63-DC5B-EB62-A539-376E5757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EA26208-7C90-608C-605B-2EF346D2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95BCD6-29FA-B227-4860-FC69A62D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FD06A7-4DA7-6CC1-843F-90F6BC8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DA79FD-F3D6-A653-EA39-BC7FF549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079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1C1C2F-FB00-0987-5FAE-FC0D3E52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E0FC56-845E-D4C4-5B8D-CD74612B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13D4590-80E6-5577-7DCB-033E0C5D1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A77A2FC-435F-1D45-FE5A-0549C7041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F7C30B6-D931-CDD3-AE7B-CED7D377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2FA6D41-156E-43E8-6737-E4C970A0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935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FD4FCC-BD99-37EF-057B-86B9DC0A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DA4E815-096C-5A85-43BA-608BF4804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826E9D2-C067-119A-0623-82B4E091C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B3A22DE-D0EE-7EA9-184A-4B5281770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4ADE385-5C6F-6DE1-D822-3A237FD09F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66A693A-E212-A205-E516-3EDA84B3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C10C802-8F81-6822-B9F5-45130105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B99A4C4-C42B-DA1C-E834-EE35E98C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19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FFCB9F-3B61-2034-5240-4F9399A0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A8F4F9-C745-371B-9C85-066FF48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906573F-5BB4-D1DE-968F-A57ECE6C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022036A-72A3-EA68-DC3A-8E27887A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324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BA2D20B-97A2-8D85-6F53-B0806C49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207BBAB-C40A-C79F-8B25-497E057B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0870E04-3854-281B-A05E-13AED8D9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604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BF005D-BBFF-EF84-6C41-AF48AA3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FB5A6E-EFB6-55FC-99F4-51AD804C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4D4948E-9E62-A8BF-8F6F-239A8A0FB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2F69223-30E7-8D9F-4C44-0C202011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C6E02B0-422C-6DE2-C198-4F2717F5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09A773F-7A1D-7406-D134-49E7BC64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034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C36526-DB12-A488-714F-A6C68DC1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63BEB3C-F65A-810B-79AD-0EE52A5E6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ADB43C7-7E4F-3FA6-5B1C-6502D9225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608262F-EDE4-2100-0B20-F1530B2F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047370F-7C8F-C28A-DDBB-67E1F4E6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287C8BE-8FF7-1F6E-9DCC-65FF94BA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45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BD553AE-55D7-E6ED-A041-835BA5E1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3B3B496-FB3B-195E-2854-A6880CA44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13BB70-E9B7-4C2B-E4AA-FDFFEF89B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89BA-4D2F-403C-8DAC-451AF44BD377}" type="datetimeFigureOut">
              <a:rPr lang="tr-TR" smtClean="0"/>
              <a:t>26.02.2025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67BB275-FBDD-FF6E-59F8-90AB3F171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439D2F-1FAF-514F-5ED8-9A9D65255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59A4-BC3E-4B0C-966C-A0FB9977E6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018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463F2E2-F341-0E36-1783-A07CB6DD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18DC82-8BF9-FF53-39DD-D3925829D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982DBC-4FD8-13E8-47DF-2BA82122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C94F52-830E-72AE-B0DF-DF445F048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5342A3-1E63-3A53-E6CE-A8B759427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47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51FD01D-C6FF-AA3B-E864-155CB6757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4702BD-1F0F-4738-BD28-0EEBD292B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89C34D-6215-DEF0-B41F-690D0A65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2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7AA21D-1D87-CEF9-3201-54A1D20A2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0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EBFBEAD-6217-97EF-F5D5-8D0E5316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1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330B6AB-453E-6766-B503-34D1F8DB0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3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EE1B2D-5364-92AA-C518-A74DDEA8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2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096C57-5F56-AF87-B4DA-A5DC718BA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4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DDB62D5-8803-0DFA-41C9-0587A6485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4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6D49838-7B8C-3234-1223-7053F2E17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DA25B9-E49F-A3F0-2866-F8F79BB8C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3736A5-CE8E-2A36-9435-FA979850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5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0DFB65-DB23-F3C6-1246-28ACCC7FD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2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9CEB25D-F521-4885-9DC7-6F2A96C9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1D0FC7B-6351-C570-3E0E-184722CFD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64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109FB70-1399-B8A9-3A6A-361A3C0B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43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AAA4D8-BB26-2F6C-A0EF-9963D2BE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7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AA869E8-ED51-DF7C-D1D2-4C4148FF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8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7F1AA0-BE51-DAED-91FB-EE2793A0F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6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08CBFC5-3570-22E9-9051-EA24522E9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2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718307-CD9A-8B8F-407B-88541D70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61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E6983E1-DCBA-2892-7490-A309AF5E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9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AD3F15-A8A8-8BF7-D3FD-813C919C8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87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823DD4-271D-A095-97F3-11C84A736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7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CA56A8-0BAC-23AA-4099-077FA145E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15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127D90-56F2-2485-44E0-6678057E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D65F40-2149-B8BC-8106-B098E282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4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B23A40-7F78-193C-803D-179BA9C8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6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C1F230-08B6-64CE-1D12-536F49A2E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9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AF9242-B6CC-F8B2-554E-0AC431452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03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FFC4F8-0615-C67B-EA24-F4FC95EE5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2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AF39B8F-ADA7-3906-8925-DEB466F1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6F4F66-9379-8B0D-90C9-0825D2B10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58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3A09B5-03BE-8BA8-EA12-128A8B24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00B6444-3AEB-6EF7-E9BC-8FE104018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40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5FA2ECF-E41E-15E5-67A1-C13C39C3D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37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5A9ED2-57AA-6DF3-0555-53B4F822D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16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2EB8562-3A76-E03F-8C36-02F7BE096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3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C13DE6-693E-72EB-1986-75E11B6D3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6E34FF-A659-86FF-FC12-8AC89022E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4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FC983D3-EC0A-2046-6C3A-4B76D7DB1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79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DFA80A-9D82-3559-C4E7-A5B248121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3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A57E384-99AC-79C8-A225-F0EF60E67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78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9038B8-BF94-95BF-35A7-7154DEAF5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6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5ABA74-0898-54C7-9B4C-A6FA185B5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27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7C7306-E47F-0FD8-2908-F4B806FE4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19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FC9A43-8E5D-C004-5A9F-B8D42FC49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0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FE9A22-B12B-D805-549B-5F2CBA34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8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1FA06FE-E779-09E2-E3A7-3FBFAAB19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8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9F1346-23DF-D500-2FB8-E36D8456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BA48B8-04D8-D54D-623C-E5324115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9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C0E83E-3E49-9430-9170-F0FAC87E0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7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F623D4-2959-8718-31D2-1CEB42D3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20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59562A-D195-18EB-4943-C7914D1CF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6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23C22F0-72B8-99D2-2965-3E018706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4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BAFE569-B6AD-487A-0FBE-3A15AC71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44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D0C8A5-801F-6445-8E4E-F975AE422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2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20F16C3-4558-76D9-31B5-28AFA2601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8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00BCE16-F824-5999-B067-534836CE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07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2EE3DF-12FB-7C8E-A17E-1BC1F5E7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1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02579F4-2FE6-2497-FBF3-E896D2F9B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5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3163160-7827-E2CC-6DB5-6D35A853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69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B5D63AD-92C4-8FF7-D305-72509E75A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B10EA4-5FFE-CC07-D2F7-79A446A3A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1FCC5A-D99E-3286-AAF6-C47EAE48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06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Geniş ekran</PresentationFormat>
  <Paragraphs>0</Paragraphs>
  <Slides>70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SİİRT-RAM ALİ</dc:creator>
  <cp:lastModifiedBy>SİİRT-RAM ALİ</cp:lastModifiedBy>
  <cp:revision>3</cp:revision>
  <dcterms:created xsi:type="dcterms:W3CDTF">2025-02-24T06:47:41Z</dcterms:created>
  <dcterms:modified xsi:type="dcterms:W3CDTF">2025-02-26T07:29:54Z</dcterms:modified>
</cp:coreProperties>
</file>